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3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2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8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4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4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0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1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0CE3-24B0-4F4F-96E0-A3190F6C44E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CE65C-07A7-4C05-9848-9E49A2C5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6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707" y="1642983"/>
            <a:ext cx="9144000" cy="128598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HABITAT LOSS: A CRY OF ASHY RED COLOBUS IN UFIPA PLATEAU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07" y="3602039"/>
            <a:ext cx="7315200" cy="1124508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Amani Kitegile, Arafat Mtui and Kuluthumu Mwamende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7" y="4532210"/>
            <a:ext cx="2404944" cy="21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262" y="5100034"/>
            <a:ext cx="5828540" cy="166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366" y="4185634"/>
            <a:ext cx="2661634" cy="2672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674" y="224289"/>
            <a:ext cx="5380952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223"/>
            <a:ext cx="5769735" cy="4549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35" y="3219718"/>
            <a:ext cx="6323527" cy="1094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735" y="1571222"/>
            <a:ext cx="6422266" cy="1056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44" y="4404575"/>
            <a:ext cx="6207618" cy="2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881"/>
          <a:stretch/>
        </p:blipFill>
        <p:spPr>
          <a:xfrm>
            <a:off x="4036991" y="3284113"/>
            <a:ext cx="3864874" cy="3573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58" y="86867"/>
            <a:ext cx="4540877" cy="34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1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030311"/>
            <a:ext cx="2665928" cy="2665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26228"/>
            <a:ext cx="2768959" cy="2531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511" y="1030310"/>
            <a:ext cx="2755631" cy="2755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150" y="4361423"/>
            <a:ext cx="2810354" cy="2496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238" y="1510832"/>
            <a:ext cx="2369906" cy="2275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697" y="4534758"/>
            <a:ext cx="2195448" cy="21813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21" y="2653048"/>
            <a:ext cx="1719480" cy="2579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6375" y="3011532"/>
            <a:ext cx="1113698" cy="1862251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endCxn id="12" idx="1"/>
          </p:cNvCxnSpPr>
          <p:nvPr/>
        </p:nvCxnSpPr>
        <p:spPr>
          <a:xfrm>
            <a:off x="6825142" y="2648386"/>
            <a:ext cx="1126096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1"/>
            <a:endCxn id="10" idx="3"/>
          </p:cNvCxnSpPr>
          <p:nvPr/>
        </p:nvCxnSpPr>
        <p:spPr>
          <a:xfrm flipH="1" flipV="1">
            <a:off x="6852504" y="5609712"/>
            <a:ext cx="1273193" cy="157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6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Introduction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958" y="1416676"/>
            <a:ext cx="3825281" cy="533185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33363" y="1184856"/>
            <a:ext cx="7405352" cy="556367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last century witnessed no primate extinction-increase in population decline- habitat loss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number of primate species in the list of endangered species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36" y="3788491"/>
            <a:ext cx="2232341" cy="2846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39" y="4082602"/>
            <a:ext cx="3517697" cy="1865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277" y="3609647"/>
            <a:ext cx="2261470" cy="29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462"/>
            <a:ext cx="3412899" cy="298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2" y="4014947"/>
            <a:ext cx="3271233" cy="2975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921" y="1170346"/>
            <a:ext cx="8704079" cy="1442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921" y="3515932"/>
            <a:ext cx="8731355" cy="1133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921" y="5502500"/>
            <a:ext cx="8704079" cy="11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04835" cy="340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0"/>
            <a:ext cx="3657601" cy="3404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441"/>
            <a:ext cx="3422559" cy="3422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8" y="3527738"/>
            <a:ext cx="3657601" cy="3233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2" y="3527738"/>
            <a:ext cx="4468968" cy="3330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1" y="94446"/>
            <a:ext cx="4471634" cy="2893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090" y="2987900"/>
            <a:ext cx="4641764" cy="6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7983" y="3556309"/>
            <a:ext cx="1314286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39" y="139091"/>
            <a:ext cx="8415875" cy="4059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38" y="4289505"/>
            <a:ext cx="8415875" cy="571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127" y="4860934"/>
            <a:ext cx="1314286" cy="57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12" y="151048"/>
            <a:ext cx="3542061" cy="265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12" y="3959413"/>
            <a:ext cx="3542061" cy="28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124" y="365126"/>
            <a:ext cx="10941676" cy="6780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6" y="924229"/>
            <a:ext cx="3218643" cy="3218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6" y="4142872"/>
            <a:ext cx="3218643" cy="2715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328" y="704158"/>
            <a:ext cx="3146404" cy="298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327" y="3701819"/>
            <a:ext cx="3146405" cy="2956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296" y="1099688"/>
            <a:ext cx="4404574" cy="2602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386" y="3414386"/>
            <a:ext cx="2314286" cy="609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86" y="3957071"/>
            <a:ext cx="2314286" cy="609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500" y="3719148"/>
            <a:ext cx="4572165" cy="1276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6181" y="5700059"/>
            <a:ext cx="4642917" cy="115794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189408" y="2533550"/>
            <a:ext cx="1204092" cy="11855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65665" y="5180098"/>
            <a:ext cx="663180" cy="5199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85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1287887"/>
            <a:ext cx="5040805" cy="5009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097" y="1260281"/>
            <a:ext cx="6810480" cy="1972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573" y="4097022"/>
            <a:ext cx="7009527" cy="2445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426" y="6297768"/>
            <a:ext cx="2076190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/>
          <a:lstStyle/>
          <a:p>
            <a:pPr algn="ctr"/>
            <a:r>
              <a:rPr lang="en-US" dirty="0" smtClean="0"/>
              <a:t>Findings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63" y="1558344"/>
            <a:ext cx="5794437" cy="4623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8343"/>
            <a:ext cx="6096000" cy="1236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49259"/>
            <a:ext cx="6019048" cy="1184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88662"/>
            <a:ext cx="6019047" cy="1181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390" y="5469971"/>
            <a:ext cx="2606657" cy="12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2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51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HABITAT LOSS: A CRY OF ASHY RED COLOBUS IN UFIPA PLATEAU</vt:lpstr>
      <vt:lpstr>Introduction</vt:lpstr>
      <vt:lpstr>Introduction</vt:lpstr>
      <vt:lpstr>Objectives</vt:lpstr>
      <vt:lpstr>PowerPoint Presentation</vt:lpstr>
      <vt:lpstr>PowerPoint Presentation</vt:lpstr>
      <vt:lpstr>Findings</vt:lpstr>
      <vt:lpstr>Findings</vt:lpstr>
      <vt:lpstr>Findings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 LOSS: A CRY OF ASHY RED COLOBUS IN UFIPA PLATEAU</dc:title>
  <dc:creator>USER</dc:creator>
  <cp:lastModifiedBy>USER</cp:lastModifiedBy>
  <cp:revision>49</cp:revision>
  <dcterms:created xsi:type="dcterms:W3CDTF">2019-08-26T15:42:36Z</dcterms:created>
  <dcterms:modified xsi:type="dcterms:W3CDTF">2019-08-26T20:15:42Z</dcterms:modified>
</cp:coreProperties>
</file>