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72" r:id="rId11"/>
    <p:sldId id="267" r:id="rId12"/>
    <p:sldId id="268" r:id="rId13"/>
    <p:sldId id="270" r:id="rId14"/>
    <p:sldId id="273" r:id="rId15"/>
    <p:sldId id="274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28"/>
    <a:srgbClr val="F8F8F8"/>
    <a:srgbClr val="EAEAEA"/>
    <a:srgbClr val="FFFFFF"/>
    <a:srgbClr val="E8E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9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Generalists (avg)</c:v>
                </c:pt>
              </c:strCache>
            </c:strRef>
          </c:tx>
          <c:spPr>
            <a:ln w="25400" cap="flat">
              <a:solidFill>
                <a:srgbClr val="145A4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45A43"/>
              </a:solidFill>
              <a:ln w="9525" cap="flat">
                <a:solidFill>
                  <a:srgbClr val="145A43"/>
                </a:solidFill>
                <a:prstDash val="solid"/>
                <a:round/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Winter</c:v>
                </c:pt>
                <c:pt idx="1">
                  <c:v>Spring</c:v>
                </c:pt>
                <c:pt idx="2">
                  <c:v>Summer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0.23400000000000001</c:v>
                </c:pt>
                <c:pt idx="1">
                  <c:v>0.216</c:v>
                </c:pt>
                <c:pt idx="2">
                  <c:v>0.183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A9-44AC-A6C3-19444E3446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Specialists (avg)</c:v>
                </c:pt>
              </c:strCache>
            </c:strRef>
          </c:tx>
          <c:spPr>
            <a:ln w="25400" cap="flat">
              <a:solidFill>
                <a:srgbClr val="C9A227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C9A227"/>
              </a:solidFill>
              <a:ln w="9525" cap="flat">
                <a:solidFill>
                  <a:srgbClr val="C9A227"/>
                </a:solidFill>
                <a:prstDash val="solid"/>
                <a:round/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Winter</c:v>
                </c:pt>
                <c:pt idx="1">
                  <c:v>Spring</c:v>
                </c:pt>
                <c:pt idx="2">
                  <c:v>Summer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8.5999999999999993E-2</c:v>
                </c:pt>
                <c:pt idx="1">
                  <c:v>0.12</c:v>
                </c:pt>
                <c:pt idx="2">
                  <c:v>0.113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A9-44AC-A6C3-19444E3446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24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0.35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24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415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Background photo (Pho Chhu, Punakha, Bhutan): Wikimedia Commons “Phochu.jpg” (CC BY-SA 3.0).
- Camera trap photo: Wikimedia Commons “Camera trap.jpg” (CC BY-SA 3.0 / GFDL).
- Tiger photo: Wikimedia Commons “Bengal tiger.jpg” (public domain; U.S. Fish &amp; Wildlife Service).
- Study content: Thinley, Suberi &amp; Dorji (2025) BJNRD 12(2):5–18, DOI: 10.17102/cnr.2025.108.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6E407-31AB-71F9-6E97-FF1763ED0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A415C1-1748-776D-2AE9-B5589AB31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01EBB-12AB-1490-6A8E-9BC0DCC3B5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Figure 3 and Results: Seasonal detection. Line chart uses averages computed from the labeled point estimates in Figure 3.
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AD5B3-4269-03F2-F8B1-CEBBE3608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9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Results: Predicted occupancy and movement corridors; Figure 5.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Results: pinch points; Figure 6.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Conclusion &amp; Study limitations.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B037A-EE4C-F38B-6BBA-87BA50601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B3393E-94A1-59CD-202D-48D0C0091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277948-1DD8-0427-C516-875CBB54E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Conclusion &amp; Study limitations.
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22062-32D3-997A-2E0B-0CBFA8493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5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A1D5A-ED67-27F4-3E5A-66079EBFB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F3D389-4F23-1224-0C3D-8DD6812B94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77B429-1043-5725-3FB3-515D4A95A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Conclusion &amp; Study limitations.
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99084-4E20-FF54-710B-15D60B2F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683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Reference list derived from Thinley et al. (2025) reference section.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Introduction (connectivity definition and motivation for prey-based functional connectivity).
- Tiger image: Wikimedia Commons “Bengal tiger.jpg” (public domain).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Figure 1 and Study Area section.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Introduction (gap statement) and Methods.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Methods (Occupancy modelling; Spatial prediction &amp; connectivity).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Sampling Design and Species selection.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Occupancy Modelling + Spatial prediction sections.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Results: Sampling effort &amp; model performance; Figure 2.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Thinley et al. (2025), Figure 3 and Results: Seasonal detection. Line chart uses averages computed from the labeled point estimates in Figure 3.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A7F371-10DA-2F02-C589-7C33B03DA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32"/>
            <a:ext cx="12191695" cy="68592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52347" y="571509"/>
            <a:ext cx="10287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Prey Occupancy and Functional Connectivity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Biological Corridor Seven (BC7), Bhutan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BC90FE64-D3AC-4CB7-C274-B43EBA739A22}"/>
              </a:ext>
            </a:extLst>
          </p:cNvPr>
          <p:cNvSpPr/>
          <p:nvPr/>
        </p:nvSpPr>
        <p:spPr>
          <a:xfrm>
            <a:off x="778400" y="2284659"/>
            <a:ext cx="10835640" cy="1222191"/>
          </a:xfrm>
          <a:custGeom>
            <a:avLst/>
            <a:gdLst>
              <a:gd name="csX0" fmla="*/ 0 w 10835640"/>
              <a:gd name="csY0" fmla="*/ 0 h 1222191"/>
              <a:gd name="csX1" fmla="*/ 787010 w 10835640"/>
              <a:gd name="csY1" fmla="*/ 0 h 1222191"/>
              <a:gd name="csX2" fmla="*/ 1574019 w 10835640"/>
              <a:gd name="csY2" fmla="*/ 0 h 1222191"/>
              <a:gd name="csX3" fmla="*/ 2361029 w 10835640"/>
              <a:gd name="csY3" fmla="*/ 0 h 1222191"/>
              <a:gd name="csX4" fmla="*/ 2931326 w 10835640"/>
              <a:gd name="csY4" fmla="*/ 0 h 1222191"/>
              <a:gd name="csX5" fmla="*/ 3176553 w 10835640"/>
              <a:gd name="csY5" fmla="*/ 0 h 1222191"/>
              <a:gd name="csX6" fmla="*/ 3963563 w 10835640"/>
              <a:gd name="csY6" fmla="*/ 0 h 1222191"/>
              <a:gd name="csX7" fmla="*/ 4425503 w 10835640"/>
              <a:gd name="csY7" fmla="*/ 0 h 1222191"/>
              <a:gd name="csX8" fmla="*/ 4995800 w 10835640"/>
              <a:gd name="csY8" fmla="*/ 0 h 1222191"/>
              <a:gd name="csX9" fmla="*/ 5674454 w 10835640"/>
              <a:gd name="csY9" fmla="*/ 0 h 1222191"/>
              <a:gd name="csX10" fmla="*/ 6136394 w 10835640"/>
              <a:gd name="csY10" fmla="*/ 0 h 1222191"/>
              <a:gd name="csX11" fmla="*/ 6706691 w 10835640"/>
              <a:gd name="csY11" fmla="*/ 0 h 1222191"/>
              <a:gd name="csX12" fmla="*/ 7385344 w 10835640"/>
              <a:gd name="csY12" fmla="*/ 0 h 1222191"/>
              <a:gd name="csX13" fmla="*/ 7630572 w 10835640"/>
              <a:gd name="csY13" fmla="*/ 0 h 1222191"/>
              <a:gd name="csX14" fmla="*/ 8309225 w 10835640"/>
              <a:gd name="csY14" fmla="*/ 0 h 1222191"/>
              <a:gd name="csX15" fmla="*/ 8554453 w 10835640"/>
              <a:gd name="csY15" fmla="*/ 0 h 1222191"/>
              <a:gd name="csX16" fmla="*/ 9233106 w 10835640"/>
              <a:gd name="csY16" fmla="*/ 0 h 1222191"/>
              <a:gd name="csX17" fmla="*/ 9586690 w 10835640"/>
              <a:gd name="csY17" fmla="*/ 0 h 1222191"/>
              <a:gd name="csX18" fmla="*/ 9940274 w 10835640"/>
              <a:gd name="csY18" fmla="*/ 0 h 1222191"/>
              <a:gd name="csX19" fmla="*/ 10835640 w 10835640"/>
              <a:gd name="csY19" fmla="*/ 0 h 1222191"/>
              <a:gd name="csX20" fmla="*/ 10835640 w 10835640"/>
              <a:gd name="csY20" fmla="*/ 431841 h 1222191"/>
              <a:gd name="csX21" fmla="*/ 10835640 w 10835640"/>
              <a:gd name="csY21" fmla="*/ 851460 h 1222191"/>
              <a:gd name="csX22" fmla="*/ 10835640 w 10835640"/>
              <a:gd name="csY22" fmla="*/ 1222191 h 1222191"/>
              <a:gd name="csX23" fmla="*/ 10048630 w 10835640"/>
              <a:gd name="csY23" fmla="*/ 1222191 h 1222191"/>
              <a:gd name="csX24" fmla="*/ 9369977 w 10835640"/>
              <a:gd name="csY24" fmla="*/ 1222191 h 1222191"/>
              <a:gd name="csX25" fmla="*/ 9016393 w 10835640"/>
              <a:gd name="csY25" fmla="*/ 1222191 h 1222191"/>
              <a:gd name="csX26" fmla="*/ 8229383 w 10835640"/>
              <a:gd name="csY26" fmla="*/ 1222191 h 1222191"/>
              <a:gd name="csX27" fmla="*/ 7984156 w 10835640"/>
              <a:gd name="csY27" fmla="*/ 1222191 h 1222191"/>
              <a:gd name="csX28" fmla="*/ 7630572 w 10835640"/>
              <a:gd name="csY28" fmla="*/ 1222191 h 1222191"/>
              <a:gd name="csX29" fmla="*/ 7168631 w 10835640"/>
              <a:gd name="csY29" fmla="*/ 1222191 h 1222191"/>
              <a:gd name="csX30" fmla="*/ 6706691 w 10835640"/>
              <a:gd name="csY30" fmla="*/ 1222191 h 1222191"/>
              <a:gd name="csX31" fmla="*/ 6028038 w 10835640"/>
              <a:gd name="csY31" fmla="*/ 1222191 h 1222191"/>
              <a:gd name="csX32" fmla="*/ 5674454 w 10835640"/>
              <a:gd name="csY32" fmla="*/ 1222191 h 1222191"/>
              <a:gd name="csX33" fmla="*/ 5104157 w 10835640"/>
              <a:gd name="csY33" fmla="*/ 1222191 h 1222191"/>
              <a:gd name="csX34" fmla="*/ 4750573 w 10835640"/>
              <a:gd name="csY34" fmla="*/ 1222191 h 1222191"/>
              <a:gd name="csX35" fmla="*/ 4505345 w 10835640"/>
              <a:gd name="csY35" fmla="*/ 1222191 h 1222191"/>
              <a:gd name="csX36" fmla="*/ 3826692 w 10835640"/>
              <a:gd name="csY36" fmla="*/ 1222191 h 1222191"/>
              <a:gd name="csX37" fmla="*/ 3473108 w 10835640"/>
              <a:gd name="csY37" fmla="*/ 1222191 h 1222191"/>
              <a:gd name="csX38" fmla="*/ 2902811 w 10835640"/>
              <a:gd name="csY38" fmla="*/ 1222191 h 1222191"/>
              <a:gd name="csX39" fmla="*/ 2115801 w 10835640"/>
              <a:gd name="csY39" fmla="*/ 1222191 h 1222191"/>
              <a:gd name="csX40" fmla="*/ 1545504 w 10835640"/>
              <a:gd name="csY40" fmla="*/ 1222191 h 1222191"/>
              <a:gd name="csX41" fmla="*/ 1300277 w 10835640"/>
              <a:gd name="csY41" fmla="*/ 1222191 h 1222191"/>
              <a:gd name="csX42" fmla="*/ 513267 w 10835640"/>
              <a:gd name="csY42" fmla="*/ 1222191 h 1222191"/>
              <a:gd name="csX43" fmla="*/ 0 w 10835640"/>
              <a:gd name="csY43" fmla="*/ 1222191 h 1222191"/>
              <a:gd name="csX44" fmla="*/ 0 w 10835640"/>
              <a:gd name="csY44" fmla="*/ 839238 h 1222191"/>
              <a:gd name="csX45" fmla="*/ 0 w 10835640"/>
              <a:gd name="csY45" fmla="*/ 419619 h 1222191"/>
              <a:gd name="csX46" fmla="*/ 0 w 10835640"/>
              <a:gd name="csY46" fmla="*/ 0 h 12221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</a:cxnLst>
            <a:rect l="l" t="t" r="r" b="b"/>
            <a:pathLst>
              <a:path w="10835640" h="1222191" extrusionOk="0">
                <a:moveTo>
                  <a:pt x="0" y="0"/>
                </a:moveTo>
                <a:cubicBezTo>
                  <a:pt x="178552" y="-27403"/>
                  <a:pt x="449200" y="35586"/>
                  <a:pt x="787010" y="0"/>
                </a:cubicBezTo>
                <a:cubicBezTo>
                  <a:pt x="1124820" y="-35586"/>
                  <a:pt x="1399751" y="61568"/>
                  <a:pt x="1574019" y="0"/>
                </a:cubicBezTo>
                <a:cubicBezTo>
                  <a:pt x="1748287" y="-61568"/>
                  <a:pt x="2168564" y="90018"/>
                  <a:pt x="2361029" y="0"/>
                </a:cubicBezTo>
                <a:cubicBezTo>
                  <a:pt x="2553494" y="-90018"/>
                  <a:pt x="2693135" y="42046"/>
                  <a:pt x="2931326" y="0"/>
                </a:cubicBezTo>
                <a:cubicBezTo>
                  <a:pt x="3169517" y="-42046"/>
                  <a:pt x="3075224" y="12701"/>
                  <a:pt x="3176553" y="0"/>
                </a:cubicBezTo>
                <a:cubicBezTo>
                  <a:pt x="3277882" y="-12701"/>
                  <a:pt x="3590304" y="81690"/>
                  <a:pt x="3963563" y="0"/>
                </a:cubicBezTo>
                <a:cubicBezTo>
                  <a:pt x="4336822" y="-81690"/>
                  <a:pt x="4327015" y="6625"/>
                  <a:pt x="4425503" y="0"/>
                </a:cubicBezTo>
                <a:cubicBezTo>
                  <a:pt x="4523991" y="-6625"/>
                  <a:pt x="4806115" y="21728"/>
                  <a:pt x="4995800" y="0"/>
                </a:cubicBezTo>
                <a:cubicBezTo>
                  <a:pt x="5185485" y="-21728"/>
                  <a:pt x="5523017" y="78397"/>
                  <a:pt x="5674454" y="0"/>
                </a:cubicBezTo>
                <a:cubicBezTo>
                  <a:pt x="5825891" y="-78397"/>
                  <a:pt x="5928815" y="28056"/>
                  <a:pt x="6136394" y="0"/>
                </a:cubicBezTo>
                <a:cubicBezTo>
                  <a:pt x="6343973" y="-28056"/>
                  <a:pt x="6480071" y="56040"/>
                  <a:pt x="6706691" y="0"/>
                </a:cubicBezTo>
                <a:cubicBezTo>
                  <a:pt x="6933311" y="-56040"/>
                  <a:pt x="7191155" y="50908"/>
                  <a:pt x="7385344" y="0"/>
                </a:cubicBezTo>
                <a:cubicBezTo>
                  <a:pt x="7579533" y="-50908"/>
                  <a:pt x="7539649" y="17641"/>
                  <a:pt x="7630572" y="0"/>
                </a:cubicBezTo>
                <a:cubicBezTo>
                  <a:pt x="7721495" y="-17641"/>
                  <a:pt x="8138696" y="71731"/>
                  <a:pt x="8309225" y="0"/>
                </a:cubicBezTo>
                <a:cubicBezTo>
                  <a:pt x="8479754" y="-71731"/>
                  <a:pt x="8481812" y="12700"/>
                  <a:pt x="8554453" y="0"/>
                </a:cubicBezTo>
                <a:cubicBezTo>
                  <a:pt x="8627094" y="-12700"/>
                  <a:pt x="8996506" y="36200"/>
                  <a:pt x="9233106" y="0"/>
                </a:cubicBezTo>
                <a:cubicBezTo>
                  <a:pt x="9469706" y="-36200"/>
                  <a:pt x="9507945" y="379"/>
                  <a:pt x="9586690" y="0"/>
                </a:cubicBezTo>
                <a:cubicBezTo>
                  <a:pt x="9665435" y="-379"/>
                  <a:pt x="9815559" y="10463"/>
                  <a:pt x="9940274" y="0"/>
                </a:cubicBezTo>
                <a:cubicBezTo>
                  <a:pt x="10064989" y="-10463"/>
                  <a:pt x="10474630" y="62612"/>
                  <a:pt x="10835640" y="0"/>
                </a:cubicBezTo>
                <a:cubicBezTo>
                  <a:pt x="10841801" y="132573"/>
                  <a:pt x="10832621" y="288165"/>
                  <a:pt x="10835640" y="431841"/>
                </a:cubicBezTo>
                <a:cubicBezTo>
                  <a:pt x="10838659" y="575517"/>
                  <a:pt x="10793236" y="733824"/>
                  <a:pt x="10835640" y="851460"/>
                </a:cubicBezTo>
                <a:cubicBezTo>
                  <a:pt x="10878044" y="969096"/>
                  <a:pt x="10822701" y="1083382"/>
                  <a:pt x="10835640" y="1222191"/>
                </a:cubicBezTo>
                <a:cubicBezTo>
                  <a:pt x="10565551" y="1230479"/>
                  <a:pt x="10421521" y="1169500"/>
                  <a:pt x="10048630" y="1222191"/>
                </a:cubicBezTo>
                <a:cubicBezTo>
                  <a:pt x="9675739" y="1274882"/>
                  <a:pt x="9566609" y="1176872"/>
                  <a:pt x="9369977" y="1222191"/>
                </a:cubicBezTo>
                <a:cubicBezTo>
                  <a:pt x="9173345" y="1267510"/>
                  <a:pt x="9135584" y="1192569"/>
                  <a:pt x="9016393" y="1222191"/>
                </a:cubicBezTo>
                <a:cubicBezTo>
                  <a:pt x="8897202" y="1251813"/>
                  <a:pt x="8479165" y="1128706"/>
                  <a:pt x="8229383" y="1222191"/>
                </a:cubicBezTo>
                <a:cubicBezTo>
                  <a:pt x="7979601" y="1315676"/>
                  <a:pt x="8104436" y="1203061"/>
                  <a:pt x="7984156" y="1222191"/>
                </a:cubicBezTo>
                <a:cubicBezTo>
                  <a:pt x="7863876" y="1241321"/>
                  <a:pt x="7757535" y="1191981"/>
                  <a:pt x="7630572" y="1222191"/>
                </a:cubicBezTo>
                <a:cubicBezTo>
                  <a:pt x="7503609" y="1252401"/>
                  <a:pt x="7346750" y="1180034"/>
                  <a:pt x="7168631" y="1222191"/>
                </a:cubicBezTo>
                <a:cubicBezTo>
                  <a:pt x="6990512" y="1264348"/>
                  <a:pt x="6900573" y="1193708"/>
                  <a:pt x="6706691" y="1222191"/>
                </a:cubicBezTo>
                <a:cubicBezTo>
                  <a:pt x="6512809" y="1250674"/>
                  <a:pt x="6215214" y="1175588"/>
                  <a:pt x="6028038" y="1222191"/>
                </a:cubicBezTo>
                <a:cubicBezTo>
                  <a:pt x="5840862" y="1268794"/>
                  <a:pt x="5819311" y="1181190"/>
                  <a:pt x="5674454" y="1222191"/>
                </a:cubicBezTo>
                <a:cubicBezTo>
                  <a:pt x="5529597" y="1263192"/>
                  <a:pt x="5302297" y="1197268"/>
                  <a:pt x="5104157" y="1222191"/>
                </a:cubicBezTo>
                <a:cubicBezTo>
                  <a:pt x="4906017" y="1247114"/>
                  <a:pt x="4879059" y="1216327"/>
                  <a:pt x="4750573" y="1222191"/>
                </a:cubicBezTo>
                <a:cubicBezTo>
                  <a:pt x="4622087" y="1228055"/>
                  <a:pt x="4608092" y="1210454"/>
                  <a:pt x="4505345" y="1222191"/>
                </a:cubicBezTo>
                <a:cubicBezTo>
                  <a:pt x="4402598" y="1233928"/>
                  <a:pt x="3995096" y="1176455"/>
                  <a:pt x="3826692" y="1222191"/>
                </a:cubicBezTo>
                <a:cubicBezTo>
                  <a:pt x="3658288" y="1267927"/>
                  <a:pt x="3547948" y="1201170"/>
                  <a:pt x="3473108" y="1222191"/>
                </a:cubicBezTo>
                <a:cubicBezTo>
                  <a:pt x="3398268" y="1243212"/>
                  <a:pt x="3040714" y="1189207"/>
                  <a:pt x="2902811" y="1222191"/>
                </a:cubicBezTo>
                <a:cubicBezTo>
                  <a:pt x="2764908" y="1255175"/>
                  <a:pt x="2508374" y="1159303"/>
                  <a:pt x="2115801" y="1222191"/>
                </a:cubicBezTo>
                <a:cubicBezTo>
                  <a:pt x="1723228" y="1285079"/>
                  <a:pt x="1748078" y="1216125"/>
                  <a:pt x="1545504" y="1222191"/>
                </a:cubicBezTo>
                <a:cubicBezTo>
                  <a:pt x="1342930" y="1228257"/>
                  <a:pt x="1396369" y="1198297"/>
                  <a:pt x="1300277" y="1222191"/>
                </a:cubicBezTo>
                <a:cubicBezTo>
                  <a:pt x="1204185" y="1246085"/>
                  <a:pt x="890253" y="1148263"/>
                  <a:pt x="513267" y="1222191"/>
                </a:cubicBezTo>
                <a:cubicBezTo>
                  <a:pt x="136281" y="1296119"/>
                  <a:pt x="118428" y="1190748"/>
                  <a:pt x="0" y="1222191"/>
                </a:cubicBezTo>
                <a:cubicBezTo>
                  <a:pt x="-38122" y="1121965"/>
                  <a:pt x="2022" y="987792"/>
                  <a:pt x="0" y="839238"/>
                </a:cubicBezTo>
                <a:cubicBezTo>
                  <a:pt x="-2022" y="690684"/>
                  <a:pt x="18184" y="588144"/>
                  <a:pt x="0" y="419619"/>
                </a:cubicBezTo>
                <a:cubicBezTo>
                  <a:pt x="-18184" y="251094"/>
                  <a:pt x="25355" y="150403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7315787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Transforming Asia: Sustainable Innovation in Agriculture, Food, Environment, Climate, and Development – 1.0</a:t>
            </a:r>
            <a:endParaRPr lang="en-US" sz="2400" i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24–26 March 2026 · CNR, Lobesa, Punakha</a:t>
            </a:r>
            <a:endParaRPr lang="en-US" sz="24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Text 3"/>
          <p:cNvSpPr/>
          <p:nvPr/>
        </p:nvSpPr>
        <p:spPr>
          <a:xfrm>
            <a:off x="1327040" y="1747653"/>
            <a:ext cx="10287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Jigme Thinley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Bhagat </a:t>
            </a:r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Suberi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Ugyen Dorji </a:t>
            </a:r>
            <a:r>
              <a:rPr lang="en-US" sz="2400" dirty="0">
                <a:solidFill>
                  <a:schemeClr val="bg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(CNR, Bhutan)</a:t>
            </a:r>
            <a:endParaRPr lang="en-US" sz="2400" dirty="0">
              <a:solidFill>
                <a:schemeClr val="bg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5F5309-4805-F354-909D-371F3647C4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278" t="37974" r="42080" b="49154"/>
          <a:stretch>
            <a:fillRect/>
          </a:stretch>
        </p:blipFill>
        <p:spPr>
          <a:xfrm>
            <a:off x="616976" y="5501623"/>
            <a:ext cx="1199619" cy="1267377"/>
          </a:xfrm>
          <a:custGeom>
            <a:avLst/>
            <a:gdLst>
              <a:gd name="csX0" fmla="*/ 0 w 1199619"/>
              <a:gd name="csY0" fmla="*/ 0 h 1267377"/>
              <a:gd name="csX1" fmla="*/ 623802 w 1199619"/>
              <a:gd name="csY1" fmla="*/ 0 h 1267377"/>
              <a:gd name="csX2" fmla="*/ 1199619 w 1199619"/>
              <a:gd name="csY2" fmla="*/ 0 h 1267377"/>
              <a:gd name="csX3" fmla="*/ 1199619 w 1199619"/>
              <a:gd name="csY3" fmla="*/ 447807 h 1267377"/>
              <a:gd name="csX4" fmla="*/ 1199619 w 1199619"/>
              <a:gd name="csY4" fmla="*/ 857592 h 1267377"/>
              <a:gd name="csX5" fmla="*/ 1199619 w 1199619"/>
              <a:gd name="csY5" fmla="*/ 1267377 h 1267377"/>
              <a:gd name="csX6" fmla="*/ 635798 w 1199619"/>
              <a:gd name="csY6" fmla="*/ 1267377 h 1267377"/>
              <a:gd name="csX7" fmla="*/ 0 w 1199619"/>
              <a:gd name="csY7" fmla="*/ 1267377 h 1267377"/>
              <a:gd name="csX8" fmla="*/ 0 w 1199619"/>
              <a:gd name="csY8" fmla="*/ 819570 h 1267377"/>
              <a:gd name="csX9" fmla="*/ 0 w 1199619"/>
              <a:gd name="csY9" fmla="*/ 371764 h 1267377"/>
              <a:gd name="csX10" fmla="*/ 0 w 1199619"/>
              <a:gd name="csY10" fmla="*/ 0 h 12673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199619" h="1267377" fill="none" extrusionOk="0">
                <a:moveTo>
                  <a:pt x="0" y="0"/>
                </a:moveTo>
                <a:cubicBezTo>
                  <a:pt x="200259" y="-15507"/>
                  <a:pt x="472558" y="74115"/>
                  <a:pt x="623802" y="0"/>
                </a:cubicBezTo>
                <a:cubicBezTo>
                  <a:pt x="775046" y="-74115"/>
                  <a:pt x="1038660" y="48926"/>
                  <a:pt x="1199619" y="0"/>
                </a:cubicBezTo>
                <a:cubicBezTo>
                  <a:pt x="1208937" y="139966"/>
                  <a:pt x="1186973" y="339333"/>
                  <a:pt x="1199619" y="447807"/>
                </a:cubicBezTo>
                <a:cubicBezTo>
                  <a:pt x="1212265" y="556281"/>
                  <a:pt x="1198545" y="668048"/>
                  <a:pt x="1199619" y="857592"/>
                </a:cubicBezTo>
                <a:cubicBezTo>
                  <a:pt x="1200693" y="1047137"/>
                  <a:pt x="1185616" y="1181595"/>
                  <a:pt x="1199619" y="1267377"/>
                </a:cubicBezTo>
                <a:cubicBezTo>
                  <a:pt x="1070846" y="1317658"/>
                  <a:pt x="895123" y="1219415"/>
                  <a:pt x="635798" y="1267377"/>
                </a:cubicBezTo>
                <a:cubicBezTo>
                  <a:pt x="376473" y="1315339"/>
                  <a:pt x="227052" y="1248061"/>
                  <a:pt x="0" y="1267377"/>
                </a:cubicBezTo>
                <a:cubicBezTo>
                  <a:pt x="-31781" y="1122353"/>
                  <a:pt x="40513" y="916324"/>
                  <a:pt x="0" y="819570"/>
                </a:cubicBezTo>
                <a:cubicBezTo>
                  <a:pt x="-40513" y="722816"/>
                  <a:pt x="6069" y="545319"/>
                  <a:pt x="0" y="371764"/>
                </a:cubicBezTo>
                <a:cubicBezTo>
                  <a:pt x="-6069" y="198209"/>
                  <a:pt x="329" y="176105"/>
                  <a:pt x="0" y="0"/>
                </a:cubicBezTo>
                <a:close/>
              </a:path>
              <a:path w="1199619" h="1267377" stroke="0" extrusionOk="0">
                <a:moveTo>
                  <a:pt x="0" y="0"/>
                </a:moveTo>
                <a:cubicBezTo>
                  <a:pt x="244724" y="-51691"/>
                  <a:pt x="397682" y="4799"/>
                  <a:pt x="563821" y="0"/>
                </a:cubicBezTo>
                <a:cubicBezTo>
                  <a:pt x="729960" y="-4799"/>
                  <a:pt x="1052175" y="13808"/>
                  <a:pt x="1199619" y="0"/>
                </a:cubicBezTo>
                <a:cubicBezTo>
                  <a:pt x="1244818" y="174949"/>
                  <a:pt x="1172417" y="336268"/>
                  <a:pt x="1199619" y="435133"/>
                </a:cubicBezTo>
                <a:cubicBezTo>
                  <a:pt x="1226821" y="533998"/>
                  <a:pt x="1169165" y="687111"/>
                  <a:pt x="1199619" y="832244"/>
                </a:cubicBezTo>
                <a:cubicBezTo>
                  <a:pt x="1230073" y="977377"/>
                  <a:pt x="1193861" y="1098916"/>
                  <a:pt x="1199619" y="1267377"/>
                </a:cubicBezTo>
                <a:cubicBezTo>
                  <a:pt x="921017" y="1299608"/>
                  <a:pt x="807380" y="1266637"/>
                  <a:pt x="599810" y="1267377"/>
                </a:cubicBezTo>
                <a:cubicBezTo>
                  <a:pt x="392240" y="1268117"/>
                  <a:pt x="222261" y="1255154"/>
                  <a:pt x="0" y="1267377"/>
                </a:cubicBezTo>
                <a:cubicBezTo>
                  <a:pt x="-43808" y="1067555"/>
                  <a:pt x="45111" y="1037083"/>
                  <a:pt x="0" y="857592"/>
                </a:cubicBezTo>
                <a:cubicBezTo>
                  <a:pt x="-45111" y="678101"/>
                  <a:pt x="43835" y="619078"/>
                  <a:pt x="0" y="409785"/>
                </a:cubicBezTo>
                <a:cubicBezTo>
                  <a:pt x="-43835" y="200492"/>
                  <a:pt x="8958" y="8691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5307024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90594A-AC11-3EBB-B0F7-1AC1045B2E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830" r="32450" b="14748"/>
          <a:stretch>
            <a:fillRect/>
          </a:stretch>
        </p:blipFill>
        <p:spPr>
          <a:xfrm flipH="1">
            <a:off x="10574499" y="5599343"/>
            <a:ext cx="1617501" cy="11037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9C184BD-EBB7-E23E-060F-620301FF55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910" t="47570" r="27223" b="19313"/>
          <a:stretch>
            <a:fillRect/>
          </a:stretch>
        </p:blipFill>
        <p:spPr>
          <a:xfrm>
            <a:off x="7838029" y="4013354"/>
            <a:ext cx="1971246" cy="13658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9F0F6FB-D5A4-E912-1F7B-4FCFB903E1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895" t="14849" r="30765" b="14749"/>
          <a:stretch>
            <a:fillRect/>
          </a:stretch>
        </p:blipFill>
        <p:spPr>
          <a:xfrm>
            <a:off x="1816595" y="3809215"/>
            <a:ext cx="1861209" cy="16570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CE4049-BF82-A618-332A-5A14CA3503C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9047" t="57266" r="20235" b="9951"/>
          <a:stretch>
            <a:fillRect/>
          </a:stretch>
        </p:blipFill>
        <p:spPr>
          <a:xfrm>
            <a:off x="232380" y="4053573"/>
            <a:ext cx="1688253" cy="13520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16034C9-2B54-797C-0AA4-AF97E2C2E7A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5060" t="33326" r="6568" b="19348"/>
          <a:stretch>
            <a:fillRect/>
          </a:stretch>
        </p:blipFill>
        <p:spPr>
          <a:xfrm>
            <a:off x="5673064" y="3914115"/>
            <a:ext cx="1971247" cy="144729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5BA01C6-F624-F446-5FCA-1CBBC96DAD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7212" t="26426" r="44931" b="18814"/>
          <a:stretch>
            <a:fillRect/>
          </a:stretch>
        </p:blipFill>
        <p:spPr>
          <a:xfrm>
            <a:off x="4160225" y="3545870"/>
            <a:ext cx="1101794" cy="162531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632C7C8-5F88-54CD-872A-2B17C3F95BD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9441" t="54286" r="29019" b="-2971"/>
          <a:stretch>
            <a:fillRect/>
          </a:stretch>
        </p:blipFill>
        <p:spPr>
          <a:xfrm flipH="1">
            <a:off x="10090724" y="4053573"/>
            <a:ext cx="2165092" cy="1285377"/>
          </a:xfrm>
          <a:prstGeom prst="rect">
            <a:avLst/>
          </a:prstGeom>
        </p:spPr>
      </p:pic>
      <p:sp>
        <p:nvSpPr>
          <p:cNvPr id="14" name="Text 5">
            <a:extLst>
              <a:ext uri="{FF2B5EF4-FFF2-40B4-BE49-F238E27FC236}">
                <a16:creationId xmlns:a16="http://schemas.microsoft.com/office/drawing/2014/main" id="{7C858CE6-3D5E-0EDE-50F2-06C647878C66}"/>
              </a:ext>
            </a:extLst>
          </p:cNvPr>
          <p:cNvSpPr/>
          <p:nvPr/>
        </p:nvSpPr>
        <p:spPr>
          <a:xfrm>
            <a:off x="5763192" y="5906711"/>
            <a:ext cx="179098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24/03/2026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84946-E5BA-7F4E-515D-E98A7385C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2DF3969-B56A-54F1-E0D2-BE7F4C3031E1}"/>
              </a:ext>
            </a:extLst>
          </p:cNvPr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8816155-6EED-0994-E428-3F2D26D8FF4D}"/>
              </a:ext>
            </a:extLst>
          </p:cNvPr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7009C25-59B1-2FCE-F7E5-D161ED24B13C}"/>
              </a:ext>
            </a:extLst>
          </p:cNvPr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Seasonal detection</a:t>
            </a:r>
            <a:endParaRPr lang="en-US" sz="32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F6F2487-D2C7-9FBA-8C3F-B1DB62888EA6}"/>
              </a:ext>
            </a:extLst>
          </p:cNvPr>
          <p:cNvSpPr/>
          <p:nvPr/>
        </p:nvSpPr>
        <p:spPr>
          <a:xfrm>
            <a:off x="185043" y="5642626"/>
            <a:ext cx="7315214" cy="3646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5: Detection probability </a:t>
            </a:r>
            <a:r>
              <a:rPr lang="en-US" sz="2200" i="1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</a:t>
            </a:r>
            <a:r>
              <a:rPr lang="en-US" sz="2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by season (with 95% HDIs)</a:t>
            </a:r>
            <a:endParaRPr lang="en-US" sz="22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6DA966B6-726D-AABC-8E49-3A9450988B36}"/>
              </a:ext>
            </a:extLst>
          </p:cNvPr>
          <p:cNvSpPr/>
          <p:nvPr/>
        </p:nvSpPr>
        <p:spPr>
          <a:xfrm>
            <a:off x="7543800" y="1005840"/>
            <a:ext cx="4526280" cy="2788920"/>
          </a:xfrm>
          <a:custGeom>
            <a:avLst/>
            <a:gdLst>
              <a:gd name="csX0" fmla="*/ 0 w 4526280"/>
              <a:gd name="csY0" fmla="*/ 0 h 2788920"/>
              <a:gd name="csX1" fmla="*/ 611048 w 4526280"/>
              <a:gd name="csY1" fmla="*/ 0 h 2788920"/>
              <a:gd name="csX2" fmla="*/ 1086307 w 4526280"/>
              <a:gd name="csY2" fmla="*/ 0 h 2788920"/>
              <a:gd name="csX3" fmla="*/ 1697355 w 4526280"/>
              <a:gd name="csY3" fmla="*/ 0 h 2788920"/>
              <a:gd name="csX4" fmla="*/ 2353666 w 4526280"/>
              <a:gd name="csY4" fmla="*/ 0 h 2788920"/>
              <a:gd name="csX5" fmla="*/ 2874188 w 4526280"/>
              <a:gd name="csY5" fmla="*/ 0 h 2788920"/>
              <a:gd name="csX6" fmla="*/ 3530498 w 4526280"/>
              <a:gd name="csY6" fmla="*/ 0 h 2788920"/>
              <a:gd name="csX7" fmla="*/ 4005758 w 4526280"/>
              <a:gd name="csY7" fmla="*/ 0 h 2788920"/>
              <a:gd name="csX8" fmla="*/ 4526280 w 4526280"/>
              <a:gd name="csY8" fmla="*/ 0 h 2788920"/>
              <a:gd name="csX9" fmla="*/ 4526280 w 4526280"/>
              <a:gd name="csY9" fmla="*/ 585673 h 2788920"/>
              <a:gd name="csX10" fmla="*/ 4526280 w 4526280"/>
              <a:gd name="csY10" fmla="*/ 1087679 h 2788920"/>
              <a:gd name="csX11" fmla="*/ 4526280 w 4526280"/>
              <a:gd name="csY11" fmla="*/ 1561795 h 2788920"/>
              <a:gd name="csX12" fmla="*/ 4526280 w 4526280"/>
              <a:gd name="csY12" fmla="*/ 2035912 h 2788920"/>
              <a:gd name="csX13" fmla="*/ 4526280 w 4526280"/>
              <a:gd name="csY13" fmla="*/ 2788920 h 2788920"/>
              <a:gd name="csX14" fmla="*/ 4051021 w 4526280"/>
              <a:gd name="csY14" fmla="*/ 2788920 h 2788920"/>
              <a:gd name="csX15" fmla="*/ 3575761 w 4526280"/>
              <a:gd name="csY15" fmla="*/ 2788920 h 2788920"/>
              <a:gd name="csX16" fmla="*/ 3009976 w 4526280"/>
              <a:gd name="csY16" fmla="*/ 2788920 h 2788920"/>
              <a:gd name="csX17" fmla="*/ 2534717 w 4526280"/>
              <a:gd name="csY17" fmla="*/ 2788920 h 2788920"/>
              <a:gd name="csX18" fmla="*/ 2104720 w 4526280"/>
              <a:gd name="csY18" fmla="*/ 2788920 h 2788920"/>
              <a:gd name="csX19" fmla="*/ 1629461 w 4526280"/>
              <a:gd name="csY19" fmla="*/ 2788920 h 2788920"/>
              <a:gd name="csX20" fmla="*/ 1063676 w 4526280"/>
              <a:gd name="csY20" fmla="*/ 2788920 h 2788920"/>
              <a:gd name="csX21" fmla="*/ 497891 w 4526280"/>
              <a:gd name="csY21" fmla="*/ 2788920 h 2788920"/>
              <a:gd name="csX22" fmla="*/ 0 w 4526280"/>
              <a:gd name="csY22" fmla="*/ 2788920 h 2788920"/>
              <a:gd name="csX23" fmla="*/ 0 w 4526280"/>
              <a:gd name="csY23" fmla="*/ 2231136 h 2788920"/>
              <a:gd name="csX24" fmla="*/ 0 w 4526280"/>
              <a:gd name="csY24" fmla="*/ 1729130 h 2788920"/>
              <a:gd name="csX25" fmla="*/ 0 w 4526280"/>
              <a:gd name="csY25" fmla="*/ 1171346 h 2788920"/>
              <a:gd name="csX26" fmla="*/ 0 w 4526280"/>
              <a:gd name="csY26" fmla="*/ 557784 h 2788920"/>
              <a:gd name="csX27" fmla="*/ 0 w 4526280"/>
              <a:gd name="csY27" fmla="*/ 0 h 27889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4526280" h="2788920" fill="none" extrusionOk="0">
                <a:moveTo>
                  <a:pt x="0" y="0"/>
                </a:moveTo>
                <a:cubicBezTo>
                  <a:pt x="255891" y="-16167"/>
                  <a:pt x="478525" y="46502"/>
                  <a:pt x="611048" y="0"/>
                </a:cubicBezTo>
                <a:cubicBezTo>
                  <a:pt x="743571" y="-46502"/>
                  <a:pt x="926221" y="31617"/>
                  <a:pt x="1086307" y="0"/>
                </a:cubicBezTo>
                <a:cubicBezTo>
                  <a:pt x="1246393" y="-31617"/>
                  <a:pt x="1535396" y="33148"/>
                  <a:pt x="1697355" y="0"/>
                </a:cubicBezTo>
                <a:cubicBezTo>
                  <a:pt x="1859314" y="-33148"/>
                  <a:pt x="2083270" y="16319"/>
                  <a:pt x="2353666" y="0"/>
                </a:cubicBezTo>
                <a:cubicBezTo>
                  <a:pt x="2624062" y="-16319"/>
                  <a:pt x="2721665" y="21488"/>
                  <a:pt x="2874188" y="0"/>
                </a:cubicBezTo>
                <a:cubicBezTo>
                  <a:pt x="3026711" y="-21488"/>
                  <a:pt x="3291241" y="74705"/>
                  <a:pt x="3530498" y="0"/>
                </a:cubicBezTo>
                <a:cubicBezTo>
                  <a:pt x="3769755" y="-74705"/>
                  <a:pt x="3872848" y="44701"/>
                  <a:pt x="4005758" y="0"/>
                </a:cubicBezTo>
                <a:cubicBezTo>
                  <a:pt x="4138668" y="-44701"/>
                  <a:pt x="4392367" y="12104"/>
                  <a:pt x="4526280" y="0"/>
                </a:cubicBezTo>
                <a:cubicBezTo>
                  <a:pt x="4544989" y="190636"/>
                  <a:pt x="4481495" y="462284"/>
                  <a:pt x="4526280" y="585673"/>
                </a:cubicBezTo>
                <a:cubicBezTo>
                  <a:pt x="4571065" y="709062"/>
                  <a:pt x="4484405" y="848450"/>
                  <a:pt x="4526280" y="1087679"/>
                </a:cubicBezTo>
                <a:cubicBezTo>
                  <a:pt x="4568155" y="1326908"/>
                  <a:pt x="4491350" y="1433866"/>
                  <a:pt x="4526280" y="1561795"/>
                </a:cubicBezTo>
                <a:cubicBezTo>
                  <a:pt x="4561210" y="1689724"/>
                  <a:pt x="4506308" y="1862017"/>
                  <a:pt x="4526280" y="2035912"/>
                </a:cubicBezTo>
                <a:cubicBezTo>
                  <a:pt x="4546252" y="2209807"/>
                  <a:pt x="4484000" y="2418319"/>
                  <a:pt x="4526280" y="2788920"/>
                </a:cubicBezTo>
                <a:cubicBezTo>
                  <a:pt x="4351442" y="2792193"/>
                  <a:pt x="4199018" y="2781554"/>
                  <a:pt x="4051021" y="2788920"/>
                </a:cubicBezTo>
                <a:cubicBezTo>
                  <a:pt x="3903024" y="2796286"/>
                  <a:pt x="3671975" y="2757966"/>
                  <a:pt x="3575761" y="2788920"/>
                </a:cubicBezTo>
                <a:cubicBezTo>
                  <a:pt x="3479547" y="2819874"/>
                  <a:pt x="3196999" y="2762653"/>
                  <a:pt x="3009976" y="2788920"/>
                </a:cubicBezTo>
                <a:cubicBezTo>
                  <a:pt x="2822953" y="2815187"/>
                  <a:pt x="2677922" y="2734362"/>
                  <a:pt x="2534717" y="2788920"/>
                </a:cubicBezTo>
                <a:cubicBezTo>
                  <a:pt x="2391512" y="2843478"/>
                  <a:pt x="2230724" y="2749538"/>
                  <a:pt x="2104720" y="2788920"/>
                </a:cubicBezTo>
                <a:cubicBezTo>
                  <a:pt x="1978716" y="2828302"/>
                  <a:pt x="1759081" y="2755120"/>
                  <a:pt x="1629461" y="2788920"/>
                </a:cubicBezTo>
                <a:cubicBezTo>
                  <a:pt x="1499841" y="2822720"/>
                  <a:pt x="1325406" y="2757255"/>
                  <a:pt x="1063676" y="2788920"/>
                </a:cubicBezTo>
                <a:cubicBezTo>
                  <a:pt x="801946" y="2820585"/>
                  <a:pt x="717377" y="2755540"/>
                  <a:pt x="497891" y="2788920"/>
                </a:cubicBezTo>
                <a:cubicBezTo>
                  <a:pt x="278405" y="2822300"/>
                  <a:pt x="206075" y="2739054"/>
                  <a:pt x="0" y="2788920"/>
                </a:cubicBezTo>
                <a:cubicBezTo>
                  <a:pt x="-25823" y="2533746"/>
                  <a:pt x="1429" y="2373237"/>
                  <a:pt x="0" y="2231136"/>
                </a:cubicBezTo>
                <a:cubicBezTo>
                  <a:pt x="-1429" y="2089035"/>
                  <a:pt x="8301" y="1854714"/>
                  <a:pt x="0" y="1729130"/>
                </a:cubicBezTo>
                <a:cubicBezTo>
                  <a:pt x="-8301" y="1603546"/>
                  <a:pt x="18283" y="1433203"/>
                  <a:pt x="0" y="1171346"/>
                </a:cubicBezTo>
                <a:cubicBezTo>
                  <a:pt x="-18283" y="909489"/>
                  <a:pt x="44794" y="824729"/>
                  <a:pt x="0" y="557784"/>
                </a:cubicBezTo>
                <a:cubicBezTo>
                  <a:pt x="-44794" y="290839"/>
                  <a:pt x="41426" y="254767"/>
                  <a:pt x="0" y="0"/>
                </a:cubicBezTo>
                <a:close/>
              </a:path>
              <a:path w="4526280" h="2788920" stroke="0" extrusionOk="0">
                <a:moveTo>
                  <a:pt x="0" y="0"/>
                </a:moveTo>
                <a:cubicBezTo>
                  <a:pt x="168417" y="-23813"/>
                  <a:pt x="327140" y="10977"/>
                  <a:pt x="565785" y="0"/>
                </a:cubicBezTo>
                <a:cubicBezTo>
                  <a:pt x="804431" y="-10977"/>
                  <a:pt x="862158" y="10432"/>
                  <a:pt x="995782" y="0"/>
                </a:cubicBezTo>
                <a:cubicBezTo>
                  <a:pt x="1129406" y="-10432"/>
                  <a:pt x="1214692" y="36699"/>
                  <a:pt x="1425778" y="0"/>
                </a:cubicBezTo>
                <a:cubicBezTo>
                  <a:pt x="1636864" y="-36699"/>
                  <a:pt x="1752445" y="38544"/>
                  <a:pt x="1946300" y="0"/>
                </a:cubicBezTo>
                <a:cubicBezTo>
                  <a:pt x="2140155" y="-38544"/>
                  <a:pt x="2270373" y="2334"/>
                  <a:pt x="2512085" y="0"/>
                </a:cubicBezTo>
                <a:cubicBezTo>
                  <a:pt x="2753797" y="-2334"/>
                  <a:pt x="2865626" y="12066"/>
                  <a:pt x="2987345" y="0"/>
                </a:cubicBezTo>
                <a:cubicBezTo>
                  <a:pt x="3109064" y="-12066"/>
                  <a:pt x="3311247" y="5008"/>
                  <a:pt x="3598393" y="0"/>
                </a:cubicBezTo>
                <a:cubicBezTo>
                  <a:pt x="3885539" y="-5008"/>
                  <a:pt x="4121364" y="36663"/>
                  <a:pt x="4526280" y="0"/>
                </a:cubicBezTo>
                <a:cubicBezTo>
                  <a:pt x="4566988" y="196203"/>
                  <a:pt x="4484635" y="259713"/>
                  <a:pt x="4526280" y="502006"/>
                </a:cubicBezTo>
                <a:cubicBezTo>
                  <a:pt x="4567925" y="744299"/>
                  <a:pt x="4504365" y="808865"/>
                  <a:pt x="4526280" y="1115568"/>
                </a:cubicBezTo>
                <a:cubicBezTo>
                  <a:pt x="4548195" y="1422271"/>
                  <a:pt x="4483914" y="1375177"/>
                  <a:pt x="4526280" y="1589684"/>
                </a:cubicBezTo>
                <a:cubicBezTo>
                  <a:pt x="4568646" y="1804191"/>
                  <a:pt x="4490633" y="1966557"/>
                  <a:pt x="4526280" y="2119579"/>
                </a:cubicBezTo>
                <a:cubicBezTo>
                  <a:pt x="4561927" y="2272601"/>
                  <a:pt x="4492385" y="2652354"/>
                  <a:pt x="4526280" y="2788920"/>
                </a:cubicBezTo>
                <a:cubicBezTo>
                  <a:pt x="4388589" y="2814584"/>
                  <a:pt x="4130276" y="2745284"/>
                  <a:pt x="3869969" y="2788920"/>
                </a:cubicBezTo>
                <a:cubicBezTo>
                  <a:pt x="3609662" y="2832556"/>
                  <a:pt x="3614424" y="2780993"/>
                  <a:pt x="3439973" y="2788920"/>
                </a:cubicBezTo>
                <a:cubicBezTo>
                  <a:pt x="3265522" y="2796847"/>
                  <a:pt x="3092414" y="2760889"/>
                  <a:pt x="2919451" y="2788920"/>
                </a:cubicBezTo>
                <a:cubicBezTo>
                  <a:pt x="2746488" y="2816951"/>
                  <a:pt x="2602364" y="2777933"/>
                  <a:pt x="2398928" y="2788920"/>
                </a:cubicBezTo>
                <a:cubicBezTo>
                  <a:pt x="2195492" y="2799907"/>
                  <a:pt x="2001882" y="2781844"/>
                  <a:pt x="1787881" y="2788920"/>
                </a:cubicBezTo>
                <a:cubicBezTo>
                  <a:pt x="1573880" y="2795996"/>
                  <a:pt x="1372583" y="2716391"/>
                  <a:pt x="1131570" y="2788920"/>
                </a:cubicBezTo>
                <a:cubicBezTo>
                  <a:pt x="890557" y="2861449"/>
                  <a:pt x="370271" y="2680781"/>
                  <a:pt x="0" y="2788920"/>
                </a:cubicBezTo>
                <a:cubicBezTo>
                  <a:pt x="-34888" y="2610651"/>
                  <a:pt x="17280" y="2460011"/>
                  <a:pt x="0" y="2314804"/>
                </a:cubicBezTo>
                <a:cubicBezTo>
                  <a:pt x="-17280" y="2169597"/>
                  <a:pt x="49963" y="1844619"/>
                  <a:pt x="0" y="1701241"/>
                </a:cubicBezTo>
                <a:cubicBezTo>
                  <a:pt x="-49963" y="1557863"/>
                  <a:pt x="38055" y="1447889"/>
                  <a:pt x="0" y="1227125"/>
                </a:cubicBezTo>
                <a:cubicBezTo>
                  <a:pt x="-38055" y="1006361"/>
                  <a:pt x="41041" y="843075"/>
                  <a:pt x="0" y="697230"/>
                </a:cubicBezTo>
                <a:cubicBezTo>
                  <a:pt x="-41041" y="551385"/>
                  <a:pt x="18130" y="147892"/>
                  <a:pt x="0" y="0"/>
                </a:cubicBezTo>
                <a:close/>
              </a:path>
            </a:pathLst>
          </a:custGeom>
          <a:solidFill>
            <a:srgbClr val="F8F8F8"/>
          </a:solidFill>
          <a:ln w="1270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1529881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867EA1F-B81C-7881-BDED-F1860E2B1EF7}"/>
              </a:ext>
            </a:extLst>
          </p:cNvPr>
          <p:cNvSpPr/>
          <p:nvPr/>
        </p:nvSpPr>
        <p:spPr>
          <a:xfrm>
            <a:off x="7871652" y="3409956"/>
            <a:ext cx="3977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/>
              <a:t>Figure 5: Group-average pattern</a:t>
            </a:r>
          </a:p>
        </p:txBody>
      </p:sp>
      <p:graphicFrame>
        <p:nvGraphicFramePr>
          <p:cNvPr id="10" name="Chart 0">
            <a:extLst>
              <a:ext uri="{FF2B5EF4-FFF2-40B4-BE49-F238E27FC236}">
                <a16:creationId xmlns:a16="http://schemas.microsoft.com/office/drawing/2014/main" id="{55C40001-4CFF-5CAD-2C0A-971601568F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249343"/>
              </p:ext>
            </p:extLst>
          </p:nvPr>
        </p:nvGraphicFramePr>
        <p:xfrm>
          <a:off x="7726680" y="1291052"/>
          <a:ext cx="4206240" cy="2194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8">
            <a:extLst>
              <a:ext uri="{FF2B5EF4-FFF2-40B4-BE49-F238E27FC236}">
                <a16:creationId xmlns:a16="http://schemas.microsoft.com/office/drawing/2014/main" id="{E35ADAE8-25A4-D3DA-BA0E-EDD80FC17074}"/>
              </a:ext>
            </a:extLst>
          </p:cNvPr>
          <p:cNvSpPr/>
          <p:nvPr/>
        </p:nvSpPr>
        <p:spPr>
          <a:xfrm>
            <a:off x="7726680" y="397764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Statistics</a:t>
            </a:r>
            <a:endParaRPr lang="en-US" sz="28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9668742E-00C7-E277-2B83-FBF713FDAFA5}"/>
              </a:ext>
            </a:extLst>
          </p:cNvPr>
          <p:cNvSpPr/>
          <p:nvPr/>
        </p:nvSpPr>
        <p:spPr>
          <a:xfrm>
            <a:off x="7545977" y="4370835"/>
            <a:ext cx="4526280" cy="2267708"/>
          </a:xfrm>
          <a:custGeom>
            <a:avLst/>
            <a:gdLst>
              <a:gd name="csX0" fmla="*/ 0 w 4526280"/>
              <a:gd name="csY0" fmla="*/ 0 h 2267708"/>
              <a:gd name="csX1" fmla="*/ 656311 w 4526280"/>
              <a:gd name="csY1" fmla="*/ 0 h 2267708"/>
              <a:gd name="csX2" fmla="*/ 1086307 w 4526280"/>
              <a:gd name="csY2" fmla="*/ 0 h 2267708"/>
              <a:gd name="csX3" fmla="*/ 1652092 w 4526280"/>
              <a:gd name="csY3" fmla="*/ 0 h 2267708"/>
              <a:gd name="csX4" fmla="*/ 2082089 w 4526280"/>
              <a:gd name="csY4" fmla="*/ 0 h 2267708"/>
              <a:gd name="csX5" fmla="*/ 2738399 w 4526280"/>
              <a:gd name="csY5" fmla="*/ 0 h 2267708"/>
              <a:gd name="csX6" fmla="*/ 3349447 w 4526280"/>
              <a:gd name="csY6" fmla="*/ 0 h 2267708"/>
              <a:gd name="csX7" fmla="*/ 3960495 w 4526280"/>
              <a:gd name="csY7" fmla="*/ 0 h 2267708"/>
              <a:gd name="csX8" fmla="*/ 4526280 w 4526280"/>
              <a:gd name="csY8" fmla="*/ 0 h 2267708"/>
              <a:gd name="csX9" fmla="*/ 4526280 w 4526280"/>
              <a:gd name="csY9" fmla="*/ 498896 h 2267708"/>
              <a:gd name="csX10" fmla="*/ 4526280 w 4526280"/>
              <a:gd name="csY10" fmla="*/ 1065823 h 2267708"/>
              <a:gd name="csX11" fmla="*/ 4526280 w 4526280"/>
              <a:gd name="csY11" fmla="*/ 1678104 h 2267708"/>
              <a:gd name="csX12" fmla="*/ 4526280 w 4526280"/>
              <a:gd name="csY12" fmla="*/ 2267708 h 2267708"/>
              <a:gd name="csX13" fmla="*/ 4051021 w 4526280"/>
              <a:gd name="csY13" fmla="*/ 2267708 h 2267708"/>
              <a:gd name="csX14" fmla="*/ 3530498 w 4526280"/>
              <a:gd name="csY14" fmla="*/ 2267708 h 2267708"/>
              <a:gd name="csX15" fmla="*/ 3100502 w 4526280"/>
              <a:gd name="csY15" fmla="*/ 2267708 h 2267708"/>
              <a:gd name="csX16" fmla="*/ 2489454 w 4526280"/>
              <a:gd name="csY16" fmla="*/ 2267708 h 2267708"/>
              <a:gd name="csX17" fmla="*/ 2014195 w 4526280"/>
              <a:gd name="csY17" fmla="*/ 2267708 h 2267708"/>
              <a:gd name="csX18" fmla="*/ 1448410 w 4526280"/>
              <a:gd name="csY18" fmla="*/ 2267708 h 2267708"/>
              <a:gd name="csX19" fmla="*/ 973150 w 4526280"/>
              <a:gd name="csY19" fmla="*/ 2267708 h 2267708"/>
              <a:gd name="csX20" fmla="*/ 0 w 4526280"/>
              <a:gd name="csY20" fmla="*/ 2267708 h 2267708"/>
              <a:gd name="csX21" fmla="*/ 0 w 4526280"/>
              <a:gd name="csY21" fmla="*/ 1746135 h 2267708"/>
              <a:gd name="csX22" fmla="*/ 0 w 4526280"/>
              <a:gd name="csY22" fmla="*/ 1156531 h 2267708"/>
              <a:gd name="csX23" fmla="*/ 0 w 4526280"/>
              <a:gd name="csY23" fmla="*/ 566927 h 2267708"/>
              <a:gd name="csX24" fmla="*/ 0 w 4526280"/>
              <a:gd name="csY24" fmla="*/ 0 h 22677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526280" h="2267708" fill="none" extrusionOk="0">
                <a:moveTo>
                  <a:pt x="0" y="0"/>
                </a:moveTo>
                <a:cubicBezTo>
                  <a:pt x="180977" y="-53783"/>
                  <a:pt x="433325" y="20601"/>
                  <a:pt x="656311" y="0"/>
                </a:cubicBezTo>
                <a:cubicBezTo>
                  <a:pt x="879297" y="-20601"/>
                  <a:pt x="941406" y="47993"/>
                  <a:pt x="1086307" y="0"/>
                </a:cubicBezTo>
                <a:cubicBezTo>
                  <a:pt x="1231208" y="-47993"/>
                  <a:pt x="1481410" y="57452"/>
                  <a:pt x="1652092" y="0"/>
                </a:cubicBezTo>
                <a:cubicBezTo>
                  <a:pt x="1822774" y="-57452"/>
                  <a:pt x="1967576" y="42665"/>
                  <a:pt x="2082089" y="0"/>
                </a:cubicBezTo>
                <a:cubicBezTo>
                  <a:pt x="2196602" y="-42665"/>
                  <a:pt x="2537809" y="57408"/>
                  <a:pt x="2738399" y="0"/>
                </a:cubicBezTo>
                <a:cubicBezTo>
                  <a:pt x="2938989" y="-57408"/>
                  <a:pt x="3124719" y="51368"/>
                  <a:pt x="3349447" y="0"/>
                </a:cubicBezTo>
                <a:cubicBezTo>
                  <a:pt x="3574175" y="-51368"/>
                  <a:pt x="3755740" y="64245"/>
                  <a:pt x="3960495" y="0"/>
                </a:cubicBezTo>
                <a:cubicBezTo>
                  <a:pt x="4165250" y="-64245"/>
                  <a:pt x="4409098" y="64235"/>
                  <a:pt x="4526280" y="0"/>
                </a:cubicBezTo>
                <a:cubicBezTo>
                  <a:pt x="4546340" y="214969"/>
                  <a:pt x="4480478" y="264583"/>
                  <a:pt x="4526280" y="498896"/>
                </a:cubicBezTo>
                <a:cubicBezTo>
                  <a:pt x="4572082" y="733209"/>
                  <a:pt x="4473465" y="842510"/>
                  <a:pt x="4526280" y="1065823"/>
                </a:cubicBezTo>
                <a:cubicBezTo>
                  <a:pt x="4579095" y="1289136"/>
                  <a:pt x="4496731" y="1554073"/>
                  <a:pt x="4526280" y="1678104"/>
                </a:cubicBezTo>
                <a:cubicBezTo>
                  <a:pt x="4555829" y="1802135"/>
                  <a:pt x="4522848" y="2123936"/>
                  <a:pt x="4526280" y="2267708"/>
                </a:cubicBezTo>
                <a:cubicBezTo>
                  <a:pt x="4367619" y="2301343"/>
                  <a:pt x="4212070" y="2237337"/>
                  <a:pt x="4051021" y="2267708"/>
                </a:cubicBezTo>
                <a:cubicBezTo>
                  <a:pt x="3889972" y="2298079"/>
                  <a:pt x="3675828" y="2256961"/>
                  <a:pt x="3530498" y="2267708"/>
                </a:cubicBezTo>
                <a:cubicBezTo>
                  <a:pt x="3385168" y="2278455"/>
                  <a:pt x="3201921" y="2251039"/>
                  <a:pt x="3100502" y="2267708"/>
                </a:cubicBezTo>
                <a:cubicBezTo>
                  <a:pt x="2999083" y="2284377"/>
                  <a:pt x="2644842" y="2199845"/>
                  <a:pt x="2489454" y="2267708"/>
                </a:cubicBezTo>
                <a:cubicBezTo>
                  <a:pt x="2334066" y="2335571"/>
                  <a:pt x="2129355" y="2243028"/>
                  <a:pt x="2014195" y="2267708"/>
                </a:cubicBezTo>
                <a:cubicBezTo>
                  <a:pt x="1899035" y="2292388"/>
                  <a:pt x="1712541" y="2244943"/>
                  <a:pt x="1448410" y="2267708"/>
                </a:cubicBezTo>
                <a:cubicBezTo>
                  <a:pt x="1184280" y="2290473"/>
                  <a:pt x="1196895" y="2220059"/>
                  <a:pt x="973150" y="2267708"/>
                </a:cubicBezTo>
                <a:cubicBezTo>
                  <a:pt x="749405" y="2315357"/>
                  <a:pt x="422706" y="2221691"/>
                  <a:pt x="0" y="2267708"/>
                </a:cubicBezTo>
                <a:cubicBezTo>
                  <a:pt x="-48383" y="2095002"/>
                  <a:pt x="45484" y="1958269"/>
                  <a:pt x="0" y="1746135"/>
                </a:cubicBezTo>
                <a:cubicBezTo>
                  <a:pt x="-45484" y="1534001"/>
                  <a:pt x="53938" y="1293717"/>
                  <a:pt x="0" y="1156531"/>
                </a:cubicBezTo>
                <a:cubicBezTo>
                  <a:pt x="-53938" y="1019345"/>
                  <a:pt x="60893" y="715842"/>
                  <a:pt x="0" y="566927"/>
                </a:cubicBezTo>
                <a:cubicBezTo>
                  <a:pt x="-60893" y="418012"/>
                  <a:pt x="31873" y="243160"/>
                  <a:pt x="0" y="0"/>
                </a:cubicBezTo>
                <a:close/>
              </a:path>
              <a:path w="4526280" h="2267708" stroke="0" extrusionOk="0">
                <a:moveTo>
                  <a:pt x="0" y="0"/>
                </a:moveTo>
                <a:cubicBezTo>
                  <a:pt x="172806" y="-55293"/>
                  <a:pt x="357090" y="65962"/>
                  <a:pt x="656311" y="0"/>
                </a:cubicBezTo>
                <a:cubicBezTo>
                  <a:pt x="955532" y="-65962"/>
                  <a:pt x="977385" y="47492"/>
                  <a:pt x="1222096" y="0"/>
                </a:cubicBezTo>
                <a:cubicBezTo>
                  <a:pt x="1466807" y="-47492"/>
                  <a:pt x="1560786" y="17209"/>
                  <a:pt x="1697355" y="0"/>
                </a:cubicBezTo>
                <a:cubicBezTo>
                  <a:pt x="1833924" y="-17209"/>
                  <a:pt x="1962697" y="11927"/>
                  <a:pt x="2127352" y="0"/>
                </a:cubicBezTo>
                <a:cubicBezTo>
                  <a:pt x="2292007" y="-11927"/>
                  <a:pt x="2432117" y="33946"/>
                  <a:pt x="2647874" y="0"/>
                </a:cubicBezTo>
                <a:cubicBezTo>
                  <a:pt x="2863631" y="-33946"/>
                  <a:pt x="3025672" y="26735"/>
                  <a:pt x="3213659" y="0"/>
                </a:cubicBezTo>
                <a:cubicBezTo>
                  <a:pt x="3401646" y="-26735"/>
                  <a:pt x="3515869" y="416"/>
                  <a:pt x="3643655" y="0"/>
                </a:cubicBezTo>
                <a:cubicBezTo>
                  <a:pt x="3771441" y="-416"/>
                  <a:pt x="4302416" y="102466"/>
                  <a:pt x="4526280" y="0"/>
                </a:cubicBezTo>
                <a:cubicBezTo>
                  <a:pt x="4568008" y="188658"/>
                  <a:pt x="4479184" y="376965"/>
                  <a:pt x="4526280" y="566927"/>
                </a:cubicBezTo>
                <a:cubicBezTo>
                  <a:pt x="4573376" y="756889"/>
                  <a:pt x="4505170" y="973151"/>
                  <a:pt x="4526280" y="1156531"/>
                </a:cubicBezTo>
                <a:cubicBezTo>
                  <a:pt x="4547390" y="1339911"/>
                  <a:pt x="4471888" y="1585748"/>
                  <a:pt x="4526280" y="1700781"/>
                </a:cubicBezTo>
                <a:cubicBezTo>
                  <a:pt x="4580672" y="1815814"/>
                  <a:pt x="4499510" y="2045472"/>
                  <a:pt x="4526280" y="2267708"/>
                </a:cubicBezTo>
                <a:cubicBezTo>
                  <a:pt x="4309818" y="2285826"/>
                  <a:pt x="4259144" y="2238067"/>
                  <a:pt x="4051021" y="2267708"/>
                </a:cubicBezTo>
                <a:cubicBezTo>
                  <a:pt x="3842898" y="2297349"/>
                  <a:pt x="3775116" y="2220379"/>
                  <a:pt x="3530498" y="2267708"/>
                </a:cubicBezTo>
                <a:cubicBezTo>
                  <a:pt x="3285880" y="2315037"/>
                  <a:pt x="3082014" y="2247219"/>
                  <a:pt x="2919451" y="2267708"/>
                </a:cubicBezTo>
                <a:cubicBezTo>
                  <a:pt x="2756888" y="2288197"/>
                  <a:pt x="2565451" y="2253556"/>
                  <a:pt x="2444191" y="2267708"/>
                </a:cubicBezTo>
                <a:cubicBezTo>
                  <a:pt x="2322931" y="2281860"/>
                  <a:pt x="2044218" y="2225610"/>
                  <a:pt x="1787881" y="2267708"/>
                </a:cubicBezTo>
                <a:cubicBezTo>
                  <a:pt x="1531544" y="2309806"/>
                  <a:pt x="1543753" y="2258694"/>
                  <a:pt x="1312621" y="2267708"/>
                </a:cubicBezTo>
                <a:cubicBezTo>
                  <a:pt x="1081489" y="2276722"/>
                  <a:pt x="975273" y="2228610"/>
                  <a:pt x="701573" y="2267708"/>
                </a:cubicBezTo>
                <a:cubicBezTo>
                  <a:pt x="427873" y="2306806"/>
                  <a:pt x="303348" y="2220062"/>
                  <a:pt x="0" y="2267708"/>
                </a:cubicBezTo>
                <a:cubicBezTo>
                  <a:pt x="-1338" y="2142945"/>
                  <a:pt x="7651" y="1919511"/>
                  <a:pt x="0" y="1768812"/>
                </a:cubicBezTo>
                <a:cubicBezTo>
                  <a:pt x="-7651" y="1618113"/>
                  <a:pt x="9476" y="1421050"/>
                  <a:pt x="0" y="1247239"/>
                </a:cubicBezTo>
                <a:cubicBezTo>
                  <a:pt x="-9476" y="1073428"/>
                  <a:pt x="3072" y="889596"/>
                  <a:pt x="0" y="634958"/>
                </a:cubicBezTo>
                <a:cubicBezTo>
                  <a:pt x="-3072" y="380320"/>
                  <a:pt x="31273" y="246336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582033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Generalists: highest </a:t>
            </a:r>
            <a:r>
              <a:rPr lang="en-US" sz="2400" i="1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winter (trail use/visibility).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Specialists: low in winter; peak in spring (snowmelt + new forage).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Musk deer shows a comparatively stable signal.</a:t>
            </a:r>
            <a:endParaRPr lang="en-US" sz="240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0C21005F-C928-B306-B3FA-9FFE6C4AD9D5}"/>
              </a:ext>
            </a:extLst>
          </p:cNvPr>
          <p:cNvSpPr/>
          <p:nvPr/>
        </p:nvSpPr>
        <p:spPr>
          <a:xfrm>
            <a:off x="548640" y="6713444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F4323093-054D-1D72-05E2-6352760295AA}"/>
              </a:ext>
            </a:extLst>
          </p:cNvPr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4594476-03C9-DAC9-2957-362208B371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00"/>
          <a:stretch>
            <a:fillRect/>
          </a:stretch>
        </p:blipFill>
        <p:spPr>
          <a:xfrm>
            <a:off x="138742" y="1050517"/>
            <a:ext cx="7315215" cy="4352552"/>
          </a:xfrm>
          <a:custGeom>
            <a:avLst/>
            <a:gdLst>
              <a:gd name="csX0" fmla="*/ 0 w 7315215"/>
              <a:gd name="csY0" fmla="*/ 0 h 4352552"/>
              <a:gd name="csX1" fmla="*/ 343252 w 7315215"/>
              <a:gd name="csY1" fmla="*/ 0 h 4352552"/>
              <a:gd name="csX2" fmla="*/ 686505 w 7315215"/>
              <a:gd name="csY2" fmla="*/ 0 h 4352552"/>
              <a:gd name="csX3" fmla="*/ 1102909 w 7315215"/>
              <a:gd name="csY3" fmla="*/ 0 h 4352552"/>
              <a:gd name="csX4" fmla="*/ 1446162 w 7315215"/>
              <a:gd name="csY4" fmla="*/ 0 h 4352552"/>
              <a:gd name="csX5" fmla="*/ 2155175 w 7315215"/>
              <a:gd name="csY5" fmla="*/ 0 h 4352552"/>
              <a:gd name="csX6" fmla="*/ 2791036 w 7315215"/>
              <a:gd name="csY6" fmla="*/ 0 h 4352552"/>
              <a:gd name="csX7" fmla="*/ 3426897 w 7315215"/>
              <a:gd name="csY7" fmla="*/ 0 h 4352552"/>
              <a:gd name="csX8" fmla="*/ 3989606 w 7315215"/>
              <a:gd name="csY8" fmla="*/ 0 h 4352552"/>
              <a:gd name="csX9" fmla="*/ 4479162 w 7315215"/>
              <a:gd name="csY9" fmla="*/ 0 h 4352552"/>
              <a:gd name="csX10" fmla="*/ 4822415 w 7315215"/>
              <a:gd name="csY10" fmla="*/ 0 h 4352552"/>
              <a:gd name="csX11" fmla="*/ 5458276 w 7315215"/>
              <a:gd name="csY11" fmla="*/ 0 h 4352552"/>
              <a:gd name="csX12" fmla="*/ 6020985 w 7315215"/>
              <a:gd name="csY12" fmla="*/ 0 h 4352552"/>
              <a:gd name="csX13" fmla="*/ 6437389 w 7315215"/>
              <a:gd name="csY13" fmla="*/ 0 h 4352552"/>
              <a:gd name="csX14" fmla="*/ 7315215 w 7315215"/>
              <a:gd name="csY14" fmla="*/ 0 h 4352552"/>
              <a:gd name="csX15" fmla="*/ 7315215 w 7315215"/>
              <a:gd name="csY15" fmla="*/ 631120 h 4352552"/>
              <a:gd name="csX16" fmla="*/ 7315215 w 7315215"/>
              <a:gd name="csY16" fmla="*/ 1218715 h 4352552"/>
              <a:gd name="csX17" fmla="*/ 7315215 w 7315215"/>
              <a:gd name="csY17" fmla="*/ 1806309 h 4352552"/>
              <a:gd name="csX18" fmla="*/ 7315215 w 7315215"/>
              <a:gd name="csY18" fmla="*/ 2437429 h 4352552"/>
              <a:gd name="csX19" fmla="*/ 7315215 w 7315215"/>
              <a:gd name="csY19" fmla="*/ 2981498 h 4352552"/>
              <a:gd name="csX20" fmla="*/ 7315215 w 7315215"/>
              <a:gd name="csY20" fmla="*/ 3438516 h 4352552"/>
              <a:gd name="csX21" fmla="*/ 7315215 w 7315215"/>
              <a:gd name="csY21" fmla="*/ 3852009 h 4352552"/>
              <a:gd name="csX22" fmla="*/ 7315215 w 7315215"/>
              <a:gd name="csY22" fmla="*/ 4352552 h 4352552"/>
              <a:gd name="csX23" fmla="*/ 6825658 w 7315215"/>
              <a:gd name="csY23" fmla="*/ 4352552 h 4352552"/>
              <a:gd name="csX24" fmla="*/ 6409254 w 7315215"/>
              <a:gd name="csY24" fmla="*/ 4352552 h 4352552"/>
              <a:gd name="csX25" fmla="*/ 5992849 w 7315215"/>
              <a:gd name="csY25" fmla="*/ 4352552 h 4352552"/>
              <a:gd name="csX26" fmla="*/ 5503293 w 7315215"/>
              <a:gd name="csY26" fmla="*/ 4352552 h 4352552"/>
              <a:gd name="csX27" fmla="*/ 5086888 w 7315215"/>
              <a:gd name="csY27" fmla="*/ 4352552 h 4352552"/>
              <a:gd name="csX28" fmla="*/ 4597331 w 7315215"/>
              <a:gd name="csY28" fmla="*/ 4352552 h 4352552"/>
              <a:gd name="csX29" fmla="*/ 3961470 w 7315215"/>
              <a:gd name="csY29" fmla="*/ 4352552 h 4352552"/>
              <a:gd name="csX30" fmla="*/ 3398761 w 7315215"/>
              <a:gd name="csY30" fmla="*/ 4352552 h 4352552"/>
              <a:gd name="csX31" fmla="*/ 2982357 w 7315215"/>
              <a:gd name="csY31" fmla="*/ 4352552 h 4352552"/>
              <a:gd name="csX32" fmla="*/ 2565952 w 7315215"/>
              <a:gd name="csY32" fmla="*/ 4352552 h 4352552"/>
              <a:gd name="csX33" fmla="*/ 1930091 w 7315215"/>
              <a:gd name="csY33" fmla="*/ 4352552 h 4352552"/>
              <a:gd name="csX34" fmla="*/ 1221078 w 7315215"/>
              <a:gd name="csY34" fmla="*/ 4352552 h 4352552"/>
              <a:gd name="csX35" fmla="*/ 658369 w 7315215"/>
              <a:gd name="csY35" fmla="*/ 4352552 h 4352552"/>
              <a:gd name="csX36" fmla="*/ 0 w 7315215"/>
              <a:gd name="csY36" fmla="*/ 4352552 h 4352552"/>
              <a:gd name="csX37" fmla="*/ 0 w 7315215"/>
              <a:gd name="csY37" fmla="*/ 3721432 h 4352552"/>
              <a:gd name="csX38" fmla="*/ 0 w 7315215"/>
              <a:gd name="csY38" fmla="*/ 3220888 h 4352552"/>
              <a:gd name="csX39" fmla="*/ 0 w 7315215"/>
              <a:gd name="csY39" fmla="*/ 2807396 h 4352552"/>
              <a:gd name="csX40" fmla="*/ 0 w 7315215"/>
              <a:gd name="csY40" fmla="*/ 2263327 h 4352552"/>
              <a:gd name="csX41" fmla="*/ 0 w 7315215"/>
              <a:gd name="csY41" fmla="*/ 1849835 h 4352552"/>
              <a:gd name="csX42" fmla="*/ 0 w 7315215"/>
              <a:gd name="csY42" fmla="*/ 1349291 h 4352552"/>
              <a:gd name="csX43" fmla="*/ 0 w 7315215"/>
              <a:gd name="csY43" fmla="*/ 718171 h 4352552"/>
              <a:gd name="csX44" fmla="*/ 0 w 7315215"/>
              <a:gd name="csY44" fmla="*/ 0 h 43525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7315215" h="4352552" fill="none" extrusionOk="0">
                <a:moveTo>
                  <a:pt x="0" y="0"/>
                </a:moveTo>
                <a:cubicBezTo>
                  <a:pt x="82793" y="-18530"/>
                  <a:pt x="202670" y="24514"/>
                  <a:pt x="343252" y="0"/>
                </a:cubicBezTo>
                <a:cubicBezTo>
                  <a:pt x="483834" y="-24514"/>
                  <a:pt x="613159" y="13969"/>
                  <a:pt x="686505" y="0"/>
                </a:cubicBezTo>
                <a:cubicBezTo>
                  <a:pt x="759851" y="-13969"/>
                  <a:pt x="953050" y="1842"/>
                  <a:pt x="1102909" y="0"/>
                </a:cubicBezTo>
                <a:cubicBezTo>
                  <a:pt x="1252768" y="-1842"/>
                  <a:pt x="1284580" y="18663"/>
                  <a:pt x="1446162" y="0"/>
                </a:cubicBezTo>
                <a:cubicBezTo>
                  <a:pt x="1607744" y="-18663"/>
                  <a:pt x="2004725" y="65955"/>
                  <a:pt x="2155175" y="0"/>
                </a:cubicBezTo>
                <a:cubicBezTo>
                  <a:pt x="2305625" y="-65955"/>
                  <a:pt x="2484723" y="53877"/>
                  <a:pt x="2791036" y="0"/>
                </a:cubicBezTo>
                <a:cubicBezTo>
                  <a:pt x="3097349" y="-53877"/>
                  <a:pt x="3183361" y="32825"/>
                  <a:pt x="3426897" y="0"/>
                </a:cubicBezTo>
                <a:cubicBezTo>
                  <a:pt x="3670433" y="-32825"/>
                  <a:pt x="3730846" y="48151"/>
                  <a:pt x="3989606" y="0"/>
                </a:cubicBezTo>
                <a:cubicBezTo>
                  <a:pt x="4248366" y="-48151"/>
                  <a:pt x="4303832" y="33275"/>
                  <a:pt x="4479162" y="0"/>
                </a:cubicBezTo>
                <a:cubicBezTo>
                  <a:pt x="4654492" y="-33275"/>
                  <a:pt x="4676142" y="11422"/>
                  <a:pt x="4822415" y="0"/>
                </a:cubicBezTo>
                <a:cubicBezTo>
                  <a:pt x="4968688" y="-11422"/>
                  <a:pt x="5226590" y="54241"/>
                  <a:pt x="5458276" y="0"/>
                </a:cubicBezTo>
                <a:cubicBezTo>
                  <a:pt x="5689962" y="-54241"/>
                  <a:pt x="5905650" y="28964"/>
                  <a:pt x="6020985" y="0"/>
                </a:cubicBezTo>
                <a:cubicBezTo>
                  <a:pt x="6136320" y="-28964"/>
                  <a:pt x="6234541" y="34264"/>
                  <a:pt x="6437389" y="0"/>
                </a:cubicBezTo>
                <a:cubicBezTo>
                  <a:pt x="6640237" y="-34264"/>
                  <a:pt x="6936423" y="27019"/>
                  <a:pt x="7315215" y="0"/>
                </a:cubicBezTo>
                <a:cubicBezTo>
                  <a:pt x="7357489" y="205487"/>
                  <a:pt x="7296202" y="441023"/>
                  <a:pt x="7315215" y="631120"/>
                </a:cubicBezTo>
                <a:cubicBezTo>
                  <a:pt x="7334228" y="821217"/>
                  <a:pt x="7257380" y="1059914"/>
                  <a:pt x="7315215" y="1218715"/>
                </a:cubicBezTo>
                <a:cubicBezTo>
                  <a:pt x="7373050" y="1377517"/>
                  <a:pt x="7262055" y="1602830"/>
                  <a:pt x="7315215" y="1806309"/>
                </a:cubicBezTo>
                <a:cubicBezTo>
                  <a:pt x="7368375" y="2009788"/>
                  <a:pt x="7255934" y="2278002"/>
                  <a:pt x="7315215" y="2437429"/>
                </a:cubicBezTo>
                <a:cubicBezTo>
                  <a:pt x="7374496" y="2596856"/>
                  <a:pt x="7305285" y="2741958"/>
                  <a:pt x="7315215" y="2981498"/>
                </a:cubicBezTo>
                <a:cubicBezTo>
                  <a:pt x="7325145" y="3221038"/>
                  <a:pt x="7300155" y="3345694"/>
                  <a:pt x="7315215" y="3438516"/>
                </a:cubicBezTo>
                <a:cubicBezTo>
                  <a:pt x="7330275" y="3531338"/>
                  <a:pt x="7289609" y="3650688"/>
                  <a:pt x="7315215" y="3852009"/>
                </a:cubicBezTo>
                <a:cubicBezTo>
                  <a:pt x="7340821" y="4053330"/>
                  <a:pt x="7259921" y="4141914"/>
                  <a:pt x="7315215" y="4352552"/>
                </a:cubicBezTo>
                <a:cubicBezTo>
                  <a:pt x="7104595" y="4377491"/>
                  <a:pt x="7027679" y="4339566"/>
                  <a:pt x="6825658" y="4352552"/>
                </a:cubicBezTo>
                <a:cubicBezTo>
                  <a:pt x="6623637" y="4365538"/>
                  <a:pt x="6592464" y="4339895"/>
                  <a:pt x="6409254" y="4352552"/>
                </a:cubicBezTo>
                <a:cubicBezTo>
                  <a:pt x="6226044" y="4365209"/>
                  <a:pt x="6168884" y="4304348"/>
                  <a:pt x="5992849" y="4352552"/>
                </a:cubicBezTo>
                <a:cubicBezTo>
                  <a:pt x="5816814" y="4400756"/>
                  <a:pt x="5607259" y="4326068"/>
                  <a:pt x="5503293" y="4352552"/>
                </a:cubicBezTo>
                <a:cubicBezTo>
                  <a:pt x="5399327" y="4379036"/>
                  <a:pt x="5206698" y="4317119"/>
                  <a:pt x="5086888" y="4352552"/>
                </a:cubicBezTo>
                <a:cubicBezTo>
                  <a:pt x="4967079" y="4387985"/>
                  <a:pt x="4732405" y="4350353"/>
                  <a:pt x="4597331" y="4352552"/>
                </a:cubicBezTo>
                <a:cubicBezTo>
                  <a:pt x="4462257" y="4354751"/>
                  <a:pt x="4204537" y="4303292"/>
                  <a:pt x="3961470" y="4352552"/>
                </a:cubicBezTo>
                <a:cubicBezTo>
                  <a:pt x="3718403" y="4401812"/>
                  <a:pt x="3572073" y="4318599"/>
                  <a:pt x="3398761" y="4352552"/>
                </a:cubicBezTo>
                <a:cubicBezTo>
                  <a:pt x="3225449" y="4386505"/>
                  <a:pt x="3184192" y="4340159"/>
                  <a:pt x="2982357" y="4352552"/>
                </a:cubicBezTo>
                <a:cubicBezTo>
                  <a:pt x="2780522" y="4364945"/>
                  <a:pt x="2679762" y="4338510"/>
                  <a:pt x="2565952" y="4352552"/>
                </a:cubicBezTo>
                <a:cubicBezTo>
                  <a:pt x="2452143" y="4366594"/>
                  <a:pt x="2120346" y="4318708"/>
                  <a:pt x="1930091" y="4352552"/>
                </a:cubicBezTo>
                <a:cubicBezTo>
                  <a:pt x="1739836" y="4386396"/>
                  <a:pt x="1495231" y="4296311"/>
                  <a:pt x="1221078" y="4352552"/>
                </a:cubicBezTo>
                <a:cubicBezTo>
                  <a:pt x="946925" y="4408793"/>
                  <a:pt x="794606" y="4346857"/>
                  <a:pt x="658369" y="4352552"/>
                </a:cubicBezTo>
                <a:cubicBezTo>
                  <a:pt x="522132" y="4358247"/>
                  <a:pt x="195071" y="4331993"/>
                  <a:pt x="0" y="4352552"/>
                </a:cubicBezTo>
                <a:cubicBezTo>
                  <a:pt x="-51107" y="4171183"/>
                  <a:pt x="16229" y="3884309"/>
                  <a:pt x="0" y="3721432"/>
                </a:cubicBezTo>
                <a:cubicBezTo>
                  <a:pt x="-16229" y="3558555"/>
                  <a:pt x="12158" y="3353389"/>
                  <a:pt x="0" y="3220888"/>
                </a:cubicBezTo>
                <a:cubicBezTo>
                  <a:pt x="-12158" y="3088387"/>
                  <a:pt x="4822" y="2896657"/>
                  <a:pt x="0" y="2807396"/>
                </a:cubicBezTo>
                <a:cubicBezTo>
                  <a:pt x="-4822" y="2718135"/>
                  <a:pt x="50630" y="2521427"/>
                  <a:pt x="0" y="2263327"/>
                </a:cubicBezTo>
                <a:cubicBezTo>
                  <a:pt x="-50630" y="2005227"/>
                  <a:pt x="25342" y="2027181"/>
                  <a:pt x="0" y="1849835"/>
                </a:cubicBezTo>
                <a:cubicBezTo>
                  <a:pt x="-25342" y="1672489"/>
                  <a:pt x="34139" y="1535273"/>
                  <a:pt x="0" y="1349291"/>
                </a:cubicBezTo>
                <a:cubicBezTo>
                  <a:pt x="-34139" y="1163309"/>
                  <a:pt x="30051" y="923421"/>
                  <a:pt x="0" y="718171"/>
                </a:cubicBezTo>
                <a:cubicBezTo>
                  <a:pt x="-30051" y="512921"/>
                  <a:pt x="8247" y="316078"/>
                  <a:pt x="0" y="0"/>
                </a:cubicBezTo>
                <a:close/>
              </a:path>
              <a:path w="7315215" h="4352552" stroke="0" extrusionOk="0">
                <a:moveTo>
                  <a:pt x="0" y="0"/>
                </a:moveTo>
                <a:cubicBezTo>
                  <a:pt x="158491" y="-46174"/>
                  <a:pt x="381261" y="34960"/>
                  <a:pt x="562709" y="0"/>
                </a:cubicBezTo>
                <a:cubicBezTo>
                  <a:pt x="744157" y="-34960"/>
                  <a:pt x="911044" y="26065"/>
                  <a:pt x="1125418" y="0"/>
                </a:cubicBezTo>
                <a:cubicBezTo>
                  <a:pt x="1339792" y="-26065"/>
                  <a:pt x="1361880" y="19954"/>
                  <a:pt x="1541822" y="0"/>
                </a:cubicBezTo>
                <a:cubicBezTo>
                  <a:pt x="1721764" y="-19954"/>
                  <a:pt x="1921182" y="24277"/>
                  <a:pt x="2031379" y="0"/>
                </a:cubicBezTo>
                <a:cubicBezTo>
                  <a:pt x="2141576" y="-24277"/>
                  <a:pt x="2446330" y="53133"/>
                  <a:pt x="2594088" y="0"/>
                </a:cubicBezTo>
                <a:cubicBezTo>
                  <a:pt x="2741846" y="-53133"/>
                  <a:pt x="2885216" y="32744"/>
                  <a:pt x="3156797" y="0"/>
                </a:cubicBezTo>
                <a:cubicBezTo>
                  <a:pt x="3428378" y="-32744"/>
                  <a:pt x="3459410" y="34934"/>
                  <a:pt x="3646353" y="0"/>
                </a:cubicBezTo>
                <a:cubicBezTo>
                  <a:pt x="3833296" y="-34934"/>
                  <a:pt x="3949528" y="17527"/>
                  <a:pt x="4062758" y="0"/>
                </a:cubicBezTo>
                <a:cubicBezTo>
                  <a:pt x="4175989" y="-17527"/>
                  <a:pt x="4472906" y="51847"/>
                  <a:pt x="4625467" y="0"/>
                </a:cubicBezTo>
                <a:cubicBezTo>
                  <a:pt x="4778028" y="-51847"/>
                  <a:pt x="4876505" y="22885"/>
                  <a:pt x="4968719" y="0"/>
                </a:cubicBezTo>
                <a:cubicBezTo>
                  <a:pt x="5060933" y="-22885"/>
                  <a:pt x="5177763" y="31711"/>
                  <a:pt x="5311972" y="0"/>
                </a:cubicBezTo>
                <a:cubicBezTo>
                  <a:pt x="5446181" y="-31711"/>
                  <a:pt x="5585302" y="13321"/>
                  <a:pt x="5728376" y="0"/>
                </a:cubicBezTo>
                <a:cubicBezTo>
                  <a:pt x="5871450" y="-13321"/>
                  <a:pt x="6058527" y="18227"/>
                  <a:pt x="6144781" y="0"/>
                </a:cubicBezTo>
                <a:cubicBezTo>
                  <a:pt x="6231036" y="-18227"/>
                  <a:pt x="6324392" y="39176"/>
                  <a:pt x="6488033" y="0"/>
                </a:cubicBezTo>
                <a:cubicBezTo>
                  <a:pt x="6651674" y="-39176"/>
                  <a:pt x="7123829" y="65807"/>
                  <a:pt x="7315215" y="0"/>
                </a:cubicBezTo>
                <a:cubicBezTo>
                  <a:pt x="7323685" y="104245"/>
                  <a:pt x="7285660" y="257132"/>
                  <a:pt x="7315215" y="457018"/>
                </a:cubicBezTo>
                <a:cubicBezTo>
                  <a:pt x="7344770" y="656904"/>
                  <a:pt x="7289754" y="748458"/>
                  <a:pt x="7315215" y="957561"/>
                </a:cubicBezTo>
                <a:cubicBezTo>
                  <a:pt x="7340676" y="1166664"/>
                  <a:pt x="7268055" y="1306312"/>
                  <a:pt x="7315215" y="1458105"/>
                </a:cubicBezTo>
                <a:cubicBezTo>
                  <a:pt x="7362375" y="1609898"/>
                  <a:pt x="7306598" y="1756712"/>
                  <a:pt x="7315215" y="1871597"/>
                </a:cubicBezTo>
                <a:cubicBezTo>
                  <a:pt x="7323832" y="1986482"/>
                  <a:pt x="7313924" y="2302519"/>
                  <a:pt x="7315215" y="2415666"/>
                </a:cubicBezTo>
                <a:cubicBezTo>
                  <a:pt x="7316506" y="2528813"/>
                  <a:pt x="7267490" y="2646687"/>
                  <a:pt x="7315215" y="2829159"/>
                </a:cubicBezTo>
                <a:cubicBezTo>
                  <a:pt x="7362940" y="3011631"/>
                  <a:pt x="7309779" y="3066942"/>
                  <a:pt x="7315215" y="3286177"/>
                </a:cubicBezTo>
                <a:cubicBezTo>
                  <a:pt x="7320651" y="3505412"/>
                  <a:pt x="7295269" y="3580210"/>
                  <a:pt x="7315215" y="3699669"/>
                </a:cubicBezTo>
                <a:cubicBezTo>
                  <a:pt x="7335161" y="3819128"/>
                  <a:pt x="7249415" y="4037535"/>
                  <a:pt x="7315215" y="4352552"/>
                </a:cubicBezTo>
                <a:cubicBezTo>
                  <a:pt x="7166922" y="4419836"/>
                  <a:pt x="6751123" y="4314817"/>
                  <a:pt x="6606202" y="4352552"/>
                </a:cubicBezTo>
                <a:cubicBezTo>
                  <a:pt x="6461281" y="4390287"/>
                  <a:pt x="6335194" y="4337691"/>
                  <a:pt x="6189797" y="4352552"/>
                </a:cubicBezTo>
                <a:cubicBezTo>
                  <a:pt x="6044401" y="4367413"/>
                  <a:pt x="5641358" y="4271368"/>
                  <a:pt x="5480784" y="4352552"/>
                </a:cubicBezTo>
                <a:cubicBezTo>
                  <a:pt x="5320210" y="4433736"/>
                  <a:pt x="5149112" y="4351759"/>
                  <a:pt x="4991227" y="4352552"/>
                </a:cubicBezTo>
                <a:cubicBezTo>
                  <a:pt x="4833342" y="4353345"/>
                  <a:pt x="4732663" y="4330406"/>
                  <a:pt x="4501671" y="4352552"/>
                </a:cubicBezTo>
                <a:cubicBezTo>
                  <a:pt x="4270679" y="4374698"/>
                  <a:pt x="4207244" y="4344743"/>
                  <a:pt x="4012114" y="4352552"/>
                </a:cubicBezTo>
                <a:cubicBezTo>
                  <a:pt x="3816984" y="4360361"/>
                  <a:pt x="3586796" y="4351084"/>
                  <a:pt x="3376253" y="4352552"/>
                </a:cubicBezTo>
                <a:cubicBezTo>
                  <a:pt x="3165710" y="4354020"/>
                  <a:pt x="2904411" y="4281063"/>
                  <a:pt x="2667240" y="4352552"/>
                </a:cubicBezTo>
                <a:cubicBezTo>
                  <a:pt x="2430069" y="4424041"/>
                  <a:pt x="2322776" y="4329208"/>
                  <a:pt x="2031379" y="4352552"/>
                </a:cubicBezTo>
                <a:cubicBezTo>
                  <a:pt x="1739982" y="4375896"/>
                  <a:pt x="1495329" y="4302696"/>
                  <a:pt x="1322366" y="4352552"/>
                </a:cubicBezTo>
                <a:cubicBezTo>
                  <a:pt x="1149403" y="4402408"/>
                  <a:pt x="1149314" y="4323582"/>
                  <a:pt x="979113" y="4352552"/>
                </a:cubicBezTo>
                <a:cubicBezTo>
                  <a:pt x="808912" y="4381522"/>
                  <a:pt x="698363" y="4337189"/>
                  <a:pt x="562709" y="4352552"/>
                </a:cubicBezTo>
                <a:cubicBezTo>
                  <a:pt x="427055" y="4367915"/>
                  <a:pt x="124701" y="4322837"/>
                  <a:pt x="0" y="4352552"/>
                </a:cubicBezTo>
                <a:cubicBezTo>
                  <a:pt x="-10454" y="4170528"/>
                  <a:pt x="5618" y="4079493"/>
                  <a:pt x="0" y="3808483"/>
                </a:cubicBezTo>
                <a:cubicBezTo>
                  <a:pt x="-5618" y="3537473"/>
                  <a:pt x="39138" y="3399726"/>
                  <a:pt x="0" y="3264414"/>
                </a:cubicBezTo>
                <a:cubicBezTo>
                  <a:pt x="-39138" y="3129102"/>
                  <a:pt x="45341" y="2851204"/>
                  <a:pt x="0" y="2676819"/>
                </a:cubicBezTo>
                <a:cubicBezTo>
                  <a:pt x="-45341" y="2502434"/>
                  <a:pt x="10179" y="2371024"/>
                  <a:pt x="0" y="2176276"/>
                </a:cubicBezTo>
                <a:cubicBezTo>
                  <a:pt x="-10179" y="1981528"/>
                  <a:pt x="40501" y="1863247"/>
                  <a:pt x="0" y="1762784"/>
                </a:cubicBezTo>
                <a:cubicBezTo>
                  <a:pt x="-40501" y="1662321"/>
                  <a:pt x="33341" y="1482256"/>
                  <a:pt x="0" y="1305766"/>
                </a:cubicBezTo>
                <a:cubicBezTo>
                  <a:pt x="-33341" y="1129276"/>
                  <a:pt x="59647" y="1052735"/>
                  <a:pt x="0" y="805222"/>
                </a:cubicBezTo>
                <a:cubicBezTo>
                  <a:pt x="-59647" y="557709"/>
                  <a:pt x="38291" y="370862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66748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90489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Spatial prediction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Occupancy surfaces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5195" y="6107320"/>
            <a:ext cx="7948611" cy="4397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6: Predicted occupancy (</a:t>
            </a:r>
            <a:r>
              <a:rPr lang="en-US" sz="2000" i="1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ψ</a:t>
            </a:r>
            <a:r>
              <a:rPr lang="en-US" sz="20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mapped across a 500 m grid (N = 1,689).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229594" y="986483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stands out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8066348" y="1527718"/>
            <a:ext cx="3496557" cy="1694625"/>
          </a:xfrm>
          <a:custGeom>
            <a:avLst/>
            <a:gdLst>
              <a:gd name="csX0" fmla="*/ 0 w 3496557"/>
              <a:gd name="csY0" fmla="*/ 0 h 1694625"/>
              <a:gd name="csX1" fmla="*/ 617725 w 3496557"/>
              <a:gd name="csY1" fmla="*/ 0 h 1694625"/>
              <a:gd name="csX2" fmla="*/ 1095588 w 3496557"/>
              <a:gd name="csY2" fmla="*/ 0 h 1694625"/>
              <a:gd name="csX3" fmla="*/ 1608416 w 3496557"/>
              <a:gd name="csY3" fmla="*/ 0 h 1694625"/>
              <a:gd name="csX4" fmla="*/ 2191176 w 3496557"/>
              <a:gd name="csY4" fmla="*/ 0 h 1694625"/>
              <a:gd name="csX5" fmla="*/ 2773935 w 3496557"/>
              <a:gd name="csY5" fmla="*/ 0 h 1694625"/>
              <a:gd name="csX6" fmla="*/ 3496557 w 3496557"/>
              <a:gd name="csY6" fmla="*/ 0 h 1694625"/>
              <a:gd name="csX7" fmla="*/ 3496557 w 3496557"/>
              <a:gd name="csY7" fmla="*/ 598768 h 1694625"/>
              <a:gd name="csX8" fmla="*/ 3496557 w 3496557"/>
              <a:gd name="csY8" fmla="*/ 1180589 h 1694625"/>
              <a:gd name="csX9" fmla="*/ 3496557 w 3496557"/>
              <a:gd name="csY9" fmla="*/ 1694625 h 1694625"/>
              <a:gd name="csX10" fmla="*/ 2948763 w 3496557"/>
              <a:gd name="csY10" fmla="*/ 1694625 h 1694625"/>
              <a:gd name="csX11" fmla="*/ 2470900 w 3496557"/>
              <a:gd name="csY11" fmla="*/ 1694625 h 1694625"/>
              <a:gd name="csX12" fmla="*/ 1818210 w 3496557"/>
              <a:gd name="csY12" fmla="*/ 1694625 h 1694625"/>
              <a:gd name="csX13" fmla="*/ 1270416 w 3496557"/>
              <a:gd name="csY13" fmla="*/ 1694625 h 1694625"/>
              <a:gd name="csX14" fmla="*/ 722622 w 3496557"/>
              <a:gd name="csY14" fmla="*/ 1694625 h 1694625"/>
              <a:gd name="csX15" fmla="*/ 0 w 3496557"/>
              <a:gd name="csY15" fmla="*/ 1694625 h 1694625"/>
              <a:gd name="csX16" fmla="*/ 0 w 3496557"/>
              <a:gd name="csY16" fmla="*/ 1180589 h 1694625"/>
              <a:gd name="csX17" fmla="*/ 0 w 3496557"/>
              <a:gd name="csY17" fmla="*/ 598767 h 1694625"/>
              <a:gd name="csX18" fmla="*/ 0 w 3496557"/>
              <a:gd name="csY18" fmla="*/ 0 h 1694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496557" h="1694625" fill="none" extrusionOk="0">
                <a:moveTo>
                  <a:pt x="0" y="0"/>
                </a:moveTo>
                <a:cubicBezTo>
                  <a:pt x="237909" y="-50072"/>
                  <a:pt x="371634" y="63772"/>
                  <a:pt x="617725" y="0"/>
                </a:cubicBezTo>
                <a:cubicBezTo>
                  <a:pt x="863817" y="-63772"/>
                  <a:pt x="982181" y="55629"/>
                  <a:pt x="1095588" y="0"/>
                </a:cubicBezTo>
                <a:cubicBezTo>
                  <a:pt x="1208995" y="-55629"/>
                  <a:pt x="1501974" y="403"/>
                  <a:pt x="1608416" y="0"/>
                </a:cubicBezTo>
                <a:cubicBezTo>
                  <a:pt x="1714858" y="-403"/>
                  <a:pt x="1996166" y="18993"/>
                  <a:pt x="2191176" y="0"/>
                </a:cubicBezTo>
                <a:cubicBezTo>
                  <a:pt x="2386186" y="-18993"/>
                  <a:pt x="2635852" y="36728"/>
                  <a:pt x="2773935" y="0"/>
                </a:cubicBezTo>
                <a:cubicBezTo>
                  <a:pt x="2912018" y="-36728"/>
                  <a:pt x="3297593" y="64654"/>
                  <a:pt x="3496557" y="0"/>
                </a:cubicBezTo>
                <a:cubicBezTo>
                  <a:pt x="3539396" y="217815"/>
                  <a:pt x="3490705" y="338653"/>
                  <a:pt x="3496557" y="598768"/>
                </a:cubicBezTo>
                <a:cubicBezTo>
                  <a:pt x="3502409" y="858883"/>
                  <a:pt x="3487660" y="1025303"/>
                  <a:pt x="3496557" y="1180589"/>
                </a:cubicBezTo>
                <a:cubicBezTo>
                  <a:pt x="3505454" y="1335875"/>
                  <a:pt x="3455747" y="1527392"/>
                  <a:pt x="3496557" y="1694625"/>
                </a:cubicBezTo>
                <a:cubicBezTo>
                  <a:pt x="3375140" y="1716250"/>
                  <a:pt x="3063932" y="1674792"/>
                  <a:pt x="2948763" y="1694625"/>
                </a:cubicBezTo>
                <a:cubicBezTo>
                  <a:pt x="2833594" y="1714458"/>
                  <a:pt x="2695625" y="1684028"/>
                  <a:pt x="2470900" y="1694625"/>
                </a:cubicBezTo>
                <a:cubicBezTo>
                  <a:pt x="2246175" y="1705222"/>
                  <a:pt x="2094127" y="1689329"/>
                  <a:pt x="1818210" y="1694625"/>
                </a:cubicBezTo>
                <a:cubicBezTo>
                  <a:pt x="1542293" y="1699921"/>
                  <a:pt x="1432988" y="1667522"/>
                  <a:pt x="1270416" y="1694625"/>
                </a:cubicBezTo>
                <a:cubicBezTo>
                  <a:pt x="1107844" y="1721728"/>
                  <a:pt x="867692" y="1667753"/>
                  <a:pt x="722622" y="1694625"/>
                </a:cubicBezTo>
                <a:cubicBezTo>
                  <a:pt x="577552" y="1721497"/>
                  <a:pt x="324239" y="1658541"/>
                  <a:pt x="0" y="1694625"/>
                </a:cubicBezTo>
                <a:cubicBezTo>
                  <a:pt x="-14751" y="1503209"/>
                  <a:pt x="11103" y="1357921"/>
                  <a:pt x="0" y="1180589"/>
                </a:cubicBezTo>
                <a:cubicBezTo>
                  <a:pt x="-11103" y="1003257"/>
                  <a:pt x="25928" y="882313"/>
                  <a:pt x="0" y="598767"/>
                </a:cubicBezTo>
                <a:cubicBezTo>
                  <a:pt x="-25928" y="315221"/>
                  <a:pt x="62415" y="156876"/>
                  <a:pt x="0" y="0"/>
                </a:cubicBezTo>
                <a:close/>
              </a:path>
              <a:path w="3496557" h="1694625" stroke="0" extrusionOk="0">
                <a:moveTo>
                  <a:pt x="0" y="0"/>
                </a:moveTo>
                <a:cubicBezTo>
                  <a:pt x="119146" y="-27087"/>
                  <a:pt x="295742" y="25778"/>
                  <a:pt x="512828" y="0"/>
                </a:cubicBezTo>
                <a:cubicBezTo>
                  <a:pt x="729914" y="-25778"/>
                  <a:pt x="933009" y="55266"/>
                  <a:pt x="1060622" y="0"/>
                </a:cubicBezTo>
                <a:cubicBezTo>
                  <a:pt x="1188235" y="-55266"/>
                  <a:pt x="1366442" y="18976"/>
                  <a:pt x="1643382" y="0"/>
                </a:cubicBezTo>
                <a:cubicBezTo>
                  <a:pt x="1920322" y="-18976"/>
                  <a:pt x="1945054" y="57964"/>
                  <a:pt x="2156210" y="0"/>
                </a:cubicBezTo>
                <a:cubicBezTo>
                  <a:pt x="2367366" y="-57964"/>
                  <a:pt x="2488210" y="57210"/>
                  <a:pt x="2634073" y="0"/>
                </a:cubicBezTo>
                <a:cubicBezTo>
                  <a:pt x="2779936" y="-57210"/>
                  <a:pt x="3220485" y="1126"/>
                  <a:pt x="3496557" y="0"/>
                </a:cubicBezTo>
                <a:cubicBezTo>
                  <a:pt x="3516984" y="261587"/>
                  <a:pt x="3486243" y="455554"/>
                  <a:pt x="3496557" y="581821"/>
                </a:cubicBezTo>
                <a:cubicBezTo>
                  <a:pt x="3506871" y="708088"/>
                  <a:pt x="3482724" y="909493"/>
                  <a:pt x="3496557" y="1112804"/>
                </a:cubicBezTo>
                <a:cubicBezTo>
                  <a:pt x="3510390" y="1316115"/>
                  <a:pt x="3478703" y="1490953"/>
                  <a:pt x="3496557" y="1694625"/>
                </a:cubicBezTo>
                <a:cubicBezTo>
                  <a:pt x="3250297" y="1727939"/>
                  <a:pt x="3093934" y="1668189"/>
                  <a:pt x="2983729" y="1694625"/>
                </a:cubicBezTo>
                <a:cubicBezTo>
                  <a:pt x="2873524" y="1721061"/>
                  <a:pt x="2583374" y="1666292"/>
                  <a:pt x="2435935" y="1694625"/>
                </a:cubicBezTo>
                <a:cubicBezTo>
                  <a:pt x="2288496" y="1722958"/>
                  <a:pt x="2045001" y="1637052"/>
                  <a:pt x="1888141" y="1694625"/>
                </a:cubicBezTo>
                <a:cubicBezTo>
                  <a:pt x="1731281" y="1752198"/>
                  <a:pt x="1492659" y="1639202"/>
                  <a:pt x="1375312" y="1694625"/>
                </a:cubicBezTo>
                <a:cubicBezTo>
                  <a:pt x="1257965" y="1750048"/>
                  <a:pt x="1046313" y="1665244"/>
                  <a:pt x="722622" y="1694625"/>
                </a:cubicBezTo>
                <a:cubicBezTo>
                  <a:pt x="398931" y="1724006"/>
                  <a:pt x="168096" y="1619618"/>
                  <a:pt x="0" y="1694625"/>
                </a:cubicBezTo>
                <a:cubicBezTo>
                  <a:pt x="-57055" y="1418162"/>
                  <a:pt x="40009" y="1338904"/>
                  <a:pt x="0" y="1129750"/>
                </a:cubicBezTo>
                <a:cubicBezTo>
                  <a:pt x="-40009" y="920596"/>
                  <a:pt x="63846" y="852081"/>
                  <a:pt x="0" y="581821"/>
                </a:cubicBezTo>
                <a:cubicBezTo>
                  <a:pt x="-63846" y="311561"/>
                  <a:pt x="35217" y="189049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487604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Barking deer, sambar, wild pig: broad coverage.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Specialists: narrower bands (mostly Blocks 1–2).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229594" y="3500429"/>
            <a:ext cx="315250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hint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8066348" y="4004219"/>
            <a:ext cx="3496557" cy="2003172"/>
          </a:xfrm>
          <a:custGeom>
            <a:avLst/>
            <a:gdLst>
              <a:gd name="csX0" fmla="*/ 0 w 3496557"/>
              <a:gd name="csY0" fmla="*/ 0 h 2003172"/>
              <a:gd name="csX1" fmla="*/ 582760 w 3496557"/>
              <a:gd name="csY1" fmla="*/ 0 h 2003172"/>
              <a:gd name="csX2" fmla="*/ 1060622 w 3496557"/>
              <a:gd name="csY2" fmla="*/ 0 h 2003172"/>
              <a:gd name="csX3" fmla="*/ 1608416 w 3496557"/>
              <a:gd name="csY3" fmla="*/ 0 h 2003172"/>
              <a:gd name="csX4" fmla="*/ 2261107 w 3496557"/>
              <a:gd name="csY4" fmla="*/ 0 h 2003172"/>
              <a:gd name="csX5" fmla="*/ 2878832 w 3496557"/>
              <a:gd name="csY5" fmla="*/ 0 h 2003172"/>
              <a:gd name="csX6" fmla="*/ 3496557 w 3496557"/>
              <a:gd name="csY6" fmla="*/ 0 h 2003172"/>
              <a:gd name="csX7" fmla="*/ 3496557 w 3496557"/>
              <a:gd name="csY7" fmla="*/ 540856 h 2003172"/>
              <a:gd name="csX8" fmla="*/ 3496557 w 3496557"/>
              <a:gd name="csY8" fmla="*/ 1081713 h 2003172"/>
              <a:gd name="csX9" fmla="*/ 3496557 w 3496557"/>
              <a:gd name="csY9" fmla="*/ 1542442 h 2003172"/>
              <a:gd name="csX10" fmla="*/ 3496557 w 3496557"/>
              <a:gd name="csY10" fmla="*/ 2003172 h 2003172"/>
              <a:gd name="csX11" fmla="*/ 2983729 w 3496557"/>
              <a:gd name="csY11" fmla="*/ 2003172 h 2003172"/>
              <a:gd name="csX12" fmla="*/ 2366004 w 3496557"/>
              <a:gd name="csY12" fmla="*/ 2003172 h 2003172"/>
              <a:gd name="csX13" fmla="*/ 1713313 w 3496557"/>
              <a:gd name="csY13" fmla="*/ 2003172 h 2003172"/>
              <a:gd name="csX14" fmla="*/ 1095588 w 3496557"/>
              <a:gd name="csY14" fmla="*/ 2003172 h 2003172"/>
              <a:gd name="csX15" fmla="*/ 617725 w 3496557"/>
              <a:gd name="csY15" fmla="*/ 2003172 h 2003172"/>
              <a:gd name="csX16" fmla="*/ 0 w 3496557"/>
              <a:gd name="csY16" fmla="*/ 2003172 h 2003172"/>
              <a:gd name="csX17" fmla="*/ 0 w 3496557"/>
              <a:gd name="csY17" fmla="*/ 1562474 h 2003172"/>
              <a:gd name="csX18" fmla="*/ 0 w 3496557"/>
              <a:gd name="csY18" fmla="*/ 1081713 h 2003172"/>
              <a:gd name="csX19" fmla="*/ 0 w 3496557"/>
              <a:gd name="csY19" fmla="*/ 580920 h 2003172"/>
              <a:gd name="csX20" fmla="*/ 0 w 3496557"/>
              <a:gd name="csY20" fmla="*/ 0 h 2003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496557" h="2003172" fill="none" extrusionOk="0">
                <a:moveTo>
                  <a:pt x="0" y="0"/>
                </a:moveTo>
                <a:cubicBezTo>
                  <a:pt x="183361" y="-856"/>
                  <a:pt x="392940" y="62202"/>
                  <a:pt x="582760" y="0"/>
                </a:cubicBezTo>
                <a:cubicBezTo>
                  <a:pt x="772580" y="-62202"/>
                  <a:pt x="905441" y="34258"/>
                  <a:pt x="1060622" y="0"/>
                </a:cubicBezTo>
                <a:cubicBezTo>
                  <a:pt x="1215803" y="-34258"/>
                  <a:pt x="1407408" y="15675"/>
                  <a:pt x="1608416" y="0"/>
                </a:cubicBezTo>
                <a:cubicBezTo>
                  <a:pt x="1809424" y="-15675"/>
                  <a:pt x="2048110" y="64984"/>
                  <a:pt x="2261107" y="0"/>
                </a:cubicBezTo>
                <a:cubicBezTo>
                  <a:pt x="2474104" y="-64984"/>
                  <a:pt x="2710117" y="38873"/>
                  <a:pt x="2878832" y="0"/>
                </a:cubicBezTo>
                <a:cubicBezTo>
                  <a:pt x="3047548" y="-38873"/>
                  <a:pt x="3238223" y="37214"/>
                  <a:pt x="3496557" y="0"/>
                </a:cubicBezTo>
                <a:cubicBezTo>
                  <a:pt x="3552398" y="266283"/>
                  <a:pt x="3453576" y="294191"/>
                  <a:pt x="3496557" y="540856"/>
                </a:cubicBezTo>
                <a:cubicBezTo>
                  <a:pt x="3539538" y="787521"/>
                  <a:pt x="3484580" y="926348"/>
                  <a:pt x="3496557" y="1081713"/>
                </a:cubicBezTo>
                <a:cubicBezTo>
                  <a:pt x="3508534" y="1237078"/>
                  <a:pt x="3455692" y="1316743"/>
                  <a:pt x="3496557" y="1542442"/>
                </a:cubicBezTo>
                <a:cubicBezTo>
                  <a:pt x="3537422" y="1768141"/>
                  <a:pt x="3471720" y="1876371"/>
                  <a:pt x="3496557" y="2003172"/>
                </a:cubicBezTo>
                <a:cubicBezTo>
                  <a:pt x="3345389" y="2054603"/>
                  <a:pt x="3216050" y="1957802"/>
                  <a:pt x="2983729" y="2003172"/>
                </a:cubicBezTo>
                <a:cubicBezTo>
                  <a:pt x="2751408" y="2048542"/>
                  <a:pt x="2646088" y="1968611"/>
                  <a:pt x="2366004" y="2003172"/>
                </a:cubicBezTo>
                <a:cubicBezTo>
                  <a:pt x="2085920" y="2037733"/>
                  <a:pt x="1857220" y="1991800"/>
                  <a:pt x="1713313" y="2003172"/>
                </a:cubicBezTo>
                <a:cubicBezTo>
                  <a:pt x="1569406" y="2014544"/>
                  <a:pt x="1231154" y="1973023"/>
                  <a:pt x="1095588" y="2003172"/>
                </a:cubicBezTo>
                <a:cubicBezTo>
                  <a:pt x="960023" y="2033321"/>
                  <a:pt x="817968" y="1963439"/>
                  <a:pt x="617725" y="2003172"/>
                </a:cubicBezTo>
                <a:cubicBezTo>
                  <a:pt x="417482" y="2042905"/>
                  <a:pt x="290367" y="1961114"/>
                  <a:pt x="0" y="2003172"/>
                </a:cubicBezTo>
                <a:cubicBezTo>
                  <a:pt x="-2780" y="1801686"/>
                  <a:pt x="22347" y="1671763"/>
                  <a:pt x="0" y="1562474"/>
                </a:cubicBezTo>
                <a:cubicBezTo>
                  <a:pt x="-22347" y="1453185"/>
                  <a:pt x="34037" y="1216721"/>
                  <a:pt x="0" y="1081713"/>
                </a:cubicBezTo>
                <a:cubicBezTo>
                  <a:pt x="-34037" y="946705"/>
                  <a:pt x="18840" y="724065"/>
                  <a:pt x="0" y="580920"/>
                </a:cubicBezTo>
                <a:cubicBezTo>
                  <a:pt x="-18840" y="437775"/>
                  <a:pt x="45023" y="145397"/>
                  <a:pt x="0" y="0"/>
                </a:cubicBezTo>
                <a:close/>
              </a:path>
              <a:path w="3496557" h="2003172" stroke="0" extrusionOk="0">
                <a:moveTo>
                  <a:pt x="0" y="0"/>
                </a:moveTo>
                <a:cubicBezTo>
                  <a:pt x="125801" y="-54143"/>
                  <a:pt x="324958" y="34248"/>
                  <a:pt x="477863" y="0"/>
                </a:cubicBezTo>
                <a:cubicBezTo>
                  <a:pt x="630768" y="-34248"/>
                  <a:pt x="833671" y="555"/>
                  <a:pt x="990691" y="0"/>
                </a:cubicBezTo>
                <a:cubicBezTo>
                  <a:pt x="1147711" y="-555"/>
                  <a:pt x="1345722" y="41876"/>
                  <a:pt x="1608416" y="0"/>
                </a:cubicBezTo>
                <a:cubicBezTo>
                  <a:pt x="1871111" y="-41876"/>
                  <a:pt x="1862179" y="16030"/>
                  <a:pt x="2086279" y="0"/>
                </a:cubicBezTo>
                <a:cubicBezTo>
                  <a:pt x="2310379" y="-16030"/>
                  <a:pt x="2377273" y="41032"/>
                  <a:pt x="2599107" y="0"/>
                </a:cubicBezTo>
                <a:cubicBezTo>
                  <a:pt x="2820941" y="-41032"/>
                  <a:pt x="3243052" y="70868"/>
                  <a:pt x="3496557" y="0"/>
                </a:cubicBezTo>
                <a:cubicBezTo>
                  <a:pt x="3502430" y="130548"/>
                  <a:pt x="3446683" y="334926"/>
                  <a:pt x="3496557" y="440698"/>
                </a:cubicBezTo>
                <a:cubicBezTo>
                  <a:pt x="3546431" y="546470"/>
                  <a:pt x="3491870" y="818853"/>
                  <a:pt x="3496557" y="941491"/>
                </a:cubicBezTo>
                <a:cubicBezTo>
                  <a:pt x="3501244" y="1064129"/>
                  <a:pt x="3476851" y="1211329"/>
                  <a:pt x="3496557" y="1422252"/>
                </a:cubicBezTo>
                <a:cubicBezTo>
                  <a:pt x="3516263" y="1633175"/>
                  <a:pt x="3427415" y="1757405"/>
                  <a:pt x="3496557" y="2003172"/>
                </a:cubicBezTo>
                <a:cubicBezTo>
                  <a:pt x="3337469" y="2027634"/>
                  <a:pt x="3204288" y="1971599"/>
                  <a:pt x="3018694" y="2003172"/>
                </a:cubicBezTo>
                <a:cubicBezTo>
                  <a:pt x="2833100" y="2034745"/>
                  <a:pt x="2714745" y="1981712"/>
                  <a:pt x="2540831" y="2003172"/>
                </a:cubicBezTo>
                <a:cubicBezTo>
                  <a:pt x="2366917" y="2024632"/>
                  <a:pt x="2095163" y="1948610"/>
                  <a:pt x="1958072" y="2003172"/>
                </a:cubicBezTo>
                <a:cubicBezTo>
                  <a:pt x="1820981" y="2057734"/>
                  <a:pt x="1575930" y="1940362"/>
                  <a:pt x="1375312" y="2003172"/>
                </a:cubicBezTo>
                <a:cubicBezTo>
                  <a:pt x="1174694" y="2065982"/>
                  <a:pt x="1033032" y="1984061"/>
                  <a:pt x="862484" y="2003172"/>
                </a:cubicBezTo>
                <a:cubicBezTo>
                  <a:pt x="691936" y="2022283"/>
                  <a:pt x="194786" y="1920873"/>
                  <a:pt x="0" y="2003172"/>
                </a:cubicBezTo>
                <a:cubicBezTo>
                  <a:pt x="-22303" y="1901942"/>
                  <a:pt x="37835" y="1695530"/>
                  <a:pt x="0" y="1562474"/>
                </a:cubicBezTo>
                <a:cubicBezTo>
                  <a:pt x="-37835" y="1429418"/>
                  <a:pt x="60610" y="1226493"/>
                  <a:pt x="0" y="1021618"/>
                </a:cubicBezTo>
                <a:cubicBezTo>
                  <a:pt x="-60610" y="816743"/>
                  <a:pt x="26498" y="765241"/>
                  <a:pt x="0" y="560888"/>
                </a:cubicBezTo>
                <a:cubicBezTo>
                  <a:pt x="-26498" y="356535"/>
                  <a:pt x="45526" y="233930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6264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high-elevation refugia and mid-elevation riparian corridors that support both generalists and specialist pathways.</a:t>
            </a:r>
            <a:endParaRPr lang="en-US" sz="2400" dirty="0"/>
          </a:p>
        </p:txBody>
      </p:sp>
      <p:sp>
        <p:nvSpPr>
          <p:cNvPr id="14" name="Shape 11"/>
          <p:cNvSpPr/>
          <p:nvPr/>
        </p:nvSpPr>
        <p:spPr>
          <a:xfrm>
            <a:off x="548640" y="6724883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86D7F94-ED6D-20DE-3A3D-44593855FA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56" r="7629"/>
          <a:stretch>
            <a:fillRect/>
          </a:stretch>
        </p:blipFill>
        <p:spPr>
          <a:xfrm>
            <a:off x="902824" y="879676"/>
            <a:ext cx="6296629" cy="5136204"/>
          </a:xfrm>
          <a:custGeom>
            <a:avLst/>
            <a:gdLst>
              <a:gd name="csX0" fmla="*/ 0 w 6296629"/>
              <a:gd name="csY0" fmla="*/ 0 h 5136204"/>
              <a:gd name="csX1" fmla="*/ 699625 w 6296629"/>
              <a:gd name="csY1" fmla="*/ 0 h 5136204"/>
              <a:gd name="csX2" fmla="*/ 1210352 w 6296629"/>
              <a:gd name="csY2" fmla="*/ 0 h 5136204"/>
              <a:gd name="csX3" fmla="*/ 1784045 w 6296629"/>
              <a:gd name="csY3" fmla="*/ 0 h 5136204"/>
              <a:gd name="csX4" fmla="*/ 2609603 w 6296629"/>
              <a:gd name="csY4" fmla="*/ 0 h 5136204"/>
              <a:gd name="csX5" fmla="*/ 3435161 w 6296629"/>
              <a:gd name="csY5" fmla="*/ 0 h 5136204"/>
              <a:gd name="csX6" fmla="*/ 4260719 w 6296629"/>
              <a:gd name="csY6" fmla="*/ 0 h 5136204"/>
              <a:gd name="csX7" fmla="*/ 4960344 w 6296629"/>
              <a:gd name="csY7" fmla="*/ 0 h 5136204"/>
              <a:gd name="csX8" fmla="*/ 5597004 w 6296629"/>
              <a:gd name="csY8" fmla="*/ 0 h 5136204"/>
              <a:gd name="csX9" fmla="*/ 6296629 w 6296629"/>
              <a:gd name="csY9" fmla="*/ 0 h 5136204"/>
              <a:gd name="csX10" fmla="*/ 6296629 w 6296629"/>
              <a:gd name="csY10" fmla="*/ 744750 h 5136204"/>
              <a:gd name="csX11" fmla="*/ 6296629 w 6296629"/>
              <a:gd name="csY11" fmla="*/ 1232689 h 5136204"/>
              <a:gd name="csX12" fmla="*/ 6296629 w 6296629"/>
              <a:gd name="csY12" fmla="*/ 1977439 h 5136204"/>
              <a:gd name="csX13" fmla="*/ 6296629 w 6296629"/>
              <a:gd name="csY13" fmla="*/ 2465378 h 5136204"/>
              <a:gd name="csX14" fmla="*/ 6296629 w 6296629"/>
              <a:gd name="csY14" fmla="*/ 3004679 h 5136204"/>
              <a:gd name="csX15" fmla="*/ 6296629 w 6296629"/>
              <a:gd name="csY15" fmla="*/ 3595343 h 5136204"/>
              <a:gd name="csX16" fmla="*/ 6296629 w 6296629"/>
              <a:gd name="csY16" fmla="*/ 4134644 h 5136204"/>
              <a:gd name="csX17" fmla="*/ 6296629 w 6296629"/>
              <a:gd name="csY17" fmla="*/ 5136204 h 5136204"/>
              <a:gd name="csX18" fmla="*/ 5597004 w 6296629"/>
              <a:gd name="csY18" fmla="*/ 5136204 h 5136204"/>
              <a:gd name="csX19" fmla="*/ 4960344 w 6296629"/>
              <a:gd name="csY19" fmla="*/ 5136204 h 5136204"/>
              <a:gd name="csX20" fmla="*/ 4197753 w 6296629"/>
              <a:gd name="csY20" fmla="*/ 5136204 h 5136204"/>
              <a:gd name="csX21" fmla="*/ 3372195 w 6296629"/>
              <a:gd name="csY21" fmla="*/ 5136204 h 5136204"/>
              <a:gd name="csX22" fmla="*/ 2798502 w 6296629"/>
              <a:gd name="csY22" fmla="*/ 5136204 h 5136204"/>
              <a:gd name="csX23" fmla="*/ 2287775 w 6296629"/>
              <a:gd name="csY23" fmla="*/ 5136204 h 5136204"/>
              <a:gd name="csX24" fmla="*/ 1777049 w 6296629"/>
              <a:gd name="csY24" fmla="*/ 5136204 h 5136204"/>
              <a:gd name="csX25" fmla="*/ 951491 w 6296629"/>
              <a:gd name="csY25" fmla="*/ 5136204 h 5136204"/>
              <a:gd name="csX26" fmla="*/ 0 w 6296629"/>
              <a:gd name="csY26" fmla="*/ 5136204 h 5136204"/>
              <a:gd name="csX27" fmla="*/ 0 w 6296629"/>
              <a:gd name="csY27" fmla="*/ 4545541 h 5136204"/>
              <a:gd name="csX28" fmla="*/ 0 w 6296629"/>
              <a:gd name="csY28" fmla="*/ 3954877 h 5136204"/>
              <a:gd name="csX29" fmla="*/ 0 w 6296629"/>
              <a:gd name="csY29" fmla="*/ 3312852 h 5136204"/>
              <a:gd name="csX30" fmla="*/ 0 w 6296629"/>
              <a:gd name="csY30" fmla="*/ 2568102 h 5136204"/>
              <a:gd name="csX31" fmla="*/ 0 w 6296629"/>
              <a:gd name="csY31" fmla="*/ 2080163 h 5136204"/>
              <a:gd name="csX32" fmla="*/ 0 w 6296629"/>
              <a:gd name="csY32" fmla="*/ 1438137 h 5136204"/>
              <a:gd name="csX33" fmla="*/ 0 w 6296629"/>
              <a:gd name="csY33" fmla="*/ 898836 h 5136204"/>
              <a:gd name="csX34" fmla="*/ 0 w 6296629"/>
              <a:gd name="csY34" fmla="*/ 0 h 51362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6296629" h="5136204" fill="none" extrusionOk="0">
                <a:moveTo>
                  <a:pt x="0" y="0"/>
                </a:moveTo>
                <a:cubicBezTo>
                  <a:pt x="222173" y="18248"/>
                  <a:pt x="553977" y="-29356"/>
                  <a:pt x="699625" y="0"/>
                </a:cubicBezTo>
                <a:cubicBezTo>
                  <a:pt x="845274" y="29356"/>
                  <a:pt x="975824" y="13188"/>
                  <a:pt x="1210352" y="0"/>
                </a:cubicBezTo>
                <a:cubicBezTo>
                  <a:pt x="1444880" y="-13188"/>
                  <a:pt x="1659200" y="-15129"/>
                  <a:pt x="1784045" y="0"/>
                </a:cubicBezTo>
                <a:cubicBezTo>
                  <a:pt x="1908890" y="15129"/>
                  <a:pt x="2222797" y="5804"/>
                  <a:pt x="2609603" y="0"/>
                </a:cubicBezTo>
                <a:cubicBezTo>
                  <a:pt x="2996409" y="-5804"/>
                  <a:pt x="3133490" y="25399"/>
                  <a:pt x="3435161" y="0"/>
                </a:cubicBezTo>
                <a:cubicBezTo>
                  <a:pt x="3736832" y="-25399"/>
                  <a:pt x="3860386" y="32441"/>
                  <a:pt x="4260719" y="0"/>
                </a:cubicBezTo>
                <a:cubicBezTo>
                  <a:pt x="4661052" y="-32441"/>
                  <a:pt x="4664062" y="31262"/>
                  <a:pt x="4960344" y="0"/>
                </a:cubicBezTo>
                <a:cubicBezTo>
                  <a:pt x="5256627" y="-31262"/>
                  <a:pt x="5444132" y="4108"/>
                  <a:pt x="5597004" y="0"/>
                </a:cubicBezTo>
                <a:cubicBezTo>
                  <a:pt x="5749876" y="-4108"/>
                  <a:pt x="6097625" y="-12136"/>
                  <a:pt x="6296629" y="0"/>
                </a:cubicBezTo>
                <a:cubicBezTo>
                  <a:pt x="6325567" y="158915"/>
                  <a:pt x="6331341" y="556684"/>
                  <a:pt x="6296629" y="744750"/>
                </a:cubicBezTo>
                <a:cubicBezTo>
                  <a:pt x="6261918" y="932816"/>
                  <a:pt x="6309139" y="1132684"/>
                  <a:pt x="6296629" y="1232689"/>
                </a:cubicBezTo>
                <a:cubicBezTo>
                  <a:pt x="6284119" y="1332694"/>
                  <a:pt x="6306513" y="1650418"/>
                  <a:pt x="6296629" y="1977439"/>
                </a:cubicBezTo>
                <a:cubicBezTo>
                  <a:pt x="6286746" y="2304460"/>
                  <a:pt x="6309772" y="2306669"/>
                  <a:pt x="6296629" y="2465378"/>
                </a:cubicBezTo>
                <a:cubicBezTo>
                  <a:pt x="6283486" y="2624087"/>
                  <a:pt x="6303237" y="2869515"/>
                  <a:pt x="6296629" y="3004679"/>
                </a:cubicBezTo>
                <a:cubicBezTo>
                  <a:pt x="6290021" y="3139843"/>
                  <a:pt x="6321709" y="3395273"/>
                  <a:pt x="6296629" y="3595343"/>
                </a:cubicBezTo>
                <a:cubicBezTo>
                  <a:pt x="6271549" y="3795413"/>
                  <a:pt x="6286575" y="3982742"/>
                  <a:pt x="6296629" y="4134644"/>
                </a:cubicBezTo>
                <a:cubicBezTo>
                  <a:pt x="6306683" y="4286546"/>
                  <a:pt x="6277283" y="4788928"/>
                  <a:pt x="6296629" y="5136204"/>
                </a:cubicBezTo>
                <a:cubicBezTo>
                  <a:pt x="5970377" y="5150487"/>
                  <a:pt x="5874757" y="5135154"/>
                  <a:pt x="5597004" y="5136204"/>
                </a:cubicBezTo>
                <a:cubicBezTo>
                  <a:pt x="5319251" y="5137254"/>
                  <a:pt x="5267796" y="5114602"/>
                  <a:pt x="4960344" y="5136204"/>
                </a:cubicBezTo>
                <a:cubicBezTo>
                  <a:pt x="4652892" y="5157806"/>
                  <a:pt x="4396524" y="5135227"/>
                  <a:pt x="4197753" y="5136204"/>
                </a:cubicBezTo>
                <a:cubicBezTo>
                  <a:pt x="3998982" y="5137181"/>
                  <a:pt x="3707068" y="5107289"/>
                  <a:pt x="3372195" y="5136204"/>
                </a:cubicBezTo>
                <a:cubicBezTo>
                  <a:pt x="3037322" y="5165119"/>
                  <a:pt x="3067095" y="5119583"/>
                  <a:pt x="2798502" y="5136204"/>
                </a:cubicBezTo>
                <a:cubicBezTo>
                  <a:pt x="2529909" y="5152825"/>
                  <a:pt x="2427577" y="5127144"/>
                  <a:pt x="2287775" y="5136204"/>
                </a:cubicBezTo>
                <a:cubicBezTo>
                  <a:pt x="2147973" y="5145264"/>
                  <a:pt x="1887145" y="5144126"/>
                  <a:pt x="1777049" y="5136204"/>
                </a:cubicBezTo>
                <a:cubicBezTo>
                  <a:pt x="1666953" y="5128282"/>
                  <a:pt x="1164743" y="5170971"/>
                  <a:pt x="951491" y="5136204"/>
                </a:cubicBezTo>
                <a:cubicBezTo>
                  <a:pt x="738239" y="5101437"/>
                  <a:pt x="277487" y="5170337"/>
                  <a:pt x="0" y="5136204"/>
                </a:cubicBezTo>
                <a:cubicBezTo>
                  <a:pt x="6096" y="4989097"/>
                  <a:pt x="-4226" y="4767160"/>
                  <a:pt x="0" y="4545541"/>
                </a:cubicBezTo>
                <a:cubicBezTo>
                  <a:pt x="4226" y="4323922"/>
                  <a:pt x="5031" y="4194351"/>
                  <a:pt x="0" y="3954877"/>
                </a:cubicBezTo>
                <a:cubicBezTo>
                  <a:pt x="-5031" y="3715403"/>
                  <a:pt x="-6379" y="3512043"/>
                  <a:pt x="0" y="3312852"/>
                </a:cubicBezTo>
                <a:cubicBezTo>
                  <a:pt x="6379" y="3113662"/>
                  <a:pt x="3259" y="2846719"/>
                  <a:pt x="0" y="2568102"/>
                </a:cubicBezTo>
                <a:cubicBezTo>
                  <a:pt x="-3259" y="2289485"/>
                  <a:pt x="10745" y="2279055"/>
                  <a:pt x="0" y="2080163"/>
                </a:cubicBezTo>
                <a:cubicBezTo>
                  <a:pt x="-10745" y="1881271"/>
                  <a:pt x="-17193" y="1738216"/>
                  <a:pt x="0" y="1438137"/>
                </a:cubicBezTo>
                <a:cubicBezTo>
                  <a:pt x="17193" y="1138058"/>
                  <a:pt x="13413" y="1039794"/>
                  <a:pt x="0" y="898836"/>
                </a:cubicBezTo>
                <a:cubicBezTo>
                  <a:pt x="-13413" y="757878"/>
                  <a:pt x="-24000" y="257446"/>
                  <a:pt x="0" y="0"/>
                </a:cubicBezTo>
                <a:close/>
              </a:path>
              <a:path w="6296629" h="5136204" stroke="0" extrusionOk="0">
                <a:moveTo>
                  <a:pt x="0" y="0"/>
                </a:moveTo>
                <a:cubicBezTo>
                  <a:pt x="261305" y="-5260"/>
                  <a:pt x="418420" y="-11438"/>
                  <a:pt x="636659" y="0"/>
                </a:cubicBezTo>
                <a:cubicBezTo>
                  <a:pt x="854898" y="11438"/>
                  <a:pt x="1021470" y="22761"/>
                  <a:pt x="1210352" y="0"/>
                </a:cubicBezTo>
                <a:cubicBezTo>
                  <a:pt x="1399234" y="-22761"/>
                  <a:pt x="1563324" y="-18994"/>
                  <a:pt x="1721079" y="0"/>
                </a:cubicBezTo>
                <a:cubicBezTo>
                  <a:pt x="1878834" y="18994"/>
                  <a:pt x="2190687" y="26586"/>
                  <a:pt x="2546637" y="0"/>
                </a:cubicBezTo>
                <a:cubicBezTo>
                  <a:pt x="2902587" y="-26586"/>
                  <a:pt x="2972699" y="-4092"/>
                  <a:pt x="3120329" y="0"/>
                </a:cubicBezTo>
                <a:cubicBezTo>
                  <a:pt x="3267959" y="4092"/>
                  <a:pt x="3591667" y="13280"/>
                  <a:pt x="3945888" y="0"/>
                </a:cubicBezTo>
                <a:cubicBezTo>
                  <a:pt x="4300109" y="-13280"/>
                  <a:pt x="4461834" y="16398"/>
                  <a:pt x="4645513" y="0"/>
                </a:cubicBezTo>
                <a:cubicBezTo>
                  <a:pt x="4829193" y="-16398"/>
                  <a:pt x="5058396" y="-40056"/>
                  <a:pt x="5471071" y="0"/>
                </a:cubicBezTo>
                <a:cubicBezTo>
                  <a:pt x="5883746" y="40056"/>
                  <a:pt x="6046631" y="38011"/>
                  <a:pt x="6296629" y="0"/>
                </a:cubicBezTo>
                <a:cubicBezTo>
                  <a:pt x="6285548" y="130805"/>
                  <a:pt x="6297475" y="282919"/>
                  <a:pt x="6296629" y="487939"/>
                </a:cubicBezTo>
                <a:cubicBezTo>
                  <a:pt x="6295783" y="692959"/>
                  <a:pt x="6285423" y="817164"/>
                  <a:pt x="6296629" y="975879"/>
                </a:cubicBezTo>
                <a:cubicBezTo>
                  <a:pt x="6307835" y="1134594"/>
                  <a:pt x="6329744" y="1417015"/>
                  <a:pt x="6296629" y="1720628"/>
                </a:cubicBezTo>
                <a:cubicBezTo>
                  <a:pt x="6263514" y="2024241"/>
                  <a:pt x="6273067" y="2055007"/>
                  <a:pt x="6296629" y="2208568"/>
                </a:cubicBezTo>
                <a:cubicBezTo>
                  <a:pt x="6320191" y="2362129"/>
                  <a:pt x="6321610" y="2508839"/>
                  <a:pt x="6296629" y="2799231"/>
                </a:cubicBezTo>
                <a:cubicBezTo>
                  <a:pt x="6271648" y="3089623"/>
                  <a:pt x="6323019" y="3142093"/>
                  <a:pt x="6296629" y="3389895"/>
                </a:cubicBezTo>
                <a:cubicBezTo>
                  <a:pt x="6270239" y="3637697"/>
                  <a:pt x="6293446" y="3748516"/>
                  <a:pt x="6296629" y="3980558"/>
                </a:cubicBezTo>
                <a:cubicBezTo>
                  <a:pt x="6299812" y="4212600"/>
                  <a:pt x="6275337" y="4422517"/>
                  <a:pt x="6296629" y="4571222"/>
                </a:cubicBezTo>
                <a:cubicBezTo>
                  <a:pt x="6317921" y="4719927"/>
                  <a:pt x="6277983" y="4924209"/>
                  <a:pt x="6296629" y="5136204"/>
                </a:cubicBezTo>
                <a:cubicBezTo>
                  <a:pt x="6087780" y="5129864"/>
                  <a:pt x="5882981" y="5149082"/>
                  <a:pt x="5597004" y="5136204"/>
                </a:cubicBezTo>
                <a:cubicBezTo>
                  <a:pt x="5311028" y="5123326"/>
                  <a:pt x="5302015" y="5137803"/>
                  <a:pt x="5023311" y="5136204"/>
                </a:cubicBezTo>
                <a:cubicBezTo>
                  <a:pt x="4744607" y="5134605"/>
                  <a:pt x="4610737" y="5116403"/>
                  <a:pt x="4260719" y="5136204"/>
                </a:cubicBezTo>
                <a:cubicBezTo>
                  <a:pt x="3910701" y="5156005"/>
                  <a:pt x="3755573" y="5161454"/>
                  <a:pt x="3624060" y="5136204"/>
                </a:cubicBezTo>
                <a:cubicBezTo>
                  <a:pt x="3492547" y="5110954"/>
                  <a:pt x="3132668" y="5098991"/>
                  <a:pt x="2798502" y="5136204"/>
                </a:cubicBezTo>
                <a:cubicBezTo>
                  <a:pt x="2464336" y="5173417"/>
                  <a:pt x="2467669" y="5116620"/>
                  <a:pt x="2161843" y="5136204"/>
                </a:cubicBezTo>
                <a:cubicBezTo>
                  <a:pt x="1856017" y="5155788"/>
                  <a:pt x="1701481" y="5146365"/>
                  <a:pt x="1336285" y="5136204"/>
                </a:cubicBezTo>
                <a:cubicBezTo>
                  <a:pt x="971089" y="5126043"/>
                  <a:pt x="328899" y="5199771"/>
                  <a:pt x="0" y="5136204"/>
                </a:cubicBezTo>
                <a:cubicBezTo>
                  <a:pt x="-19178" y="4900156"/>
                  <a:pt x="20759" y="4619800"/>
                  <a:pt x="0" y="4442816"/>
                </a:cubicBezTo>
                <a:cubicBezTo>
                  <a:pt x="-20759" y="4265832"/>
                  <a:pt x="-10518" y="3998597"/>
                  <a:pt x="0" y="3749429"/>
                </a:cubicBezTo>
                <a:cubicBezTo>
                  <a:pt x="10518" y="3500261"/>
                  <a:pt x="568" y="3497709"/>
                  <a:pt x="0" y="3261490"/>
                </a:cubicBezTo>
                <a:cubicBezTo>
                  <a:pt x="-568" y="3025271"/>
                  <a:pt x="16607" y="2857272"/>
                  <a:pt x="0" y="2568102"/>
                </a:cubicBezTo>
                <a:cubicBezTo>
                  <a:pt x="-16607" y="2278932"/>
                  <a:pt x="9133" y="2260011"/>
                  <a:pt x="0" y="1977439"/>
                </a:cubicBezTo>
                <a:cubicBezTo>
                  <a:pt x="-9133" y="1694867"/>
                  <a:pt x="-16857" y="1581947"/>
                  <a:pt x="0" y="1386775"/>
                </a:cubicBezTo>
                <a:cubicBezTo>
                  <a:pt x="16857" y="1191603"/>
                  <a:pt x="-5695" y="1017490"/>
                  <a:pt x="0" y="796112"/>
                </a:cubicBezTo>
                <a:cubicBezTo>
                  <a:pt x="5695" y="574734"/>
                  <a:pt x="-39346" y="371832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2145743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Connectivity and wildlife crossings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Pinch points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254643" y="6279497"/>
            <a:ext cx="8391646" cy="3104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7: Pinch points + proposed crossing candidates along roads and rivers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778240" y="1085125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Pinch points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8116389" y="1554480"/>
            <a:ext cx="3999411" cy="1936641"/>
          </a:xfrm>
          <a:custGeom>
            <a:avLst/>
            <a:gdLst>
              <a:gd name="csX0" fmla="*/ 0 w 3999411"/>
              <a:gd name="csY0" fmla="*/ 0 h 1936641"/>
              <a:gd name="csX1" fmla="*/ 651333 w 3999411"/>
              <a:gd name="csY1" fmla="*/ 0 h 1936641"/>
              <a:gd name="csX2" fmla="*/ 1262671 w 3999411"/>
              <a:gd name="csY2" fmla="*/ 0 h 1936641"/>
              <a:gd name="csX3" fmla="*/ 1754027 w 3999411"/>
              <a:gd name="csY3" fmla="*/ 0 h 1936641"/>
              <a:gd name="csX4" fmla="*/ 2285378 w 3999411"/>
              <a:gd name="csY4" fmla="*/ 0 h 1936641"/>
              <a:gd name="csX5" fmla="*/ 2816728 w 3999411"/>
              <a:gd name="csY5" fmla="*/ 0 h 1936641"/>
              <a:gd name="csX6" fmla="*/ 3268090 w 3999411"/>
              <a:gd name="csY6" fmla="*/ 0 h 1936641"/>
              <a:gd name="csX7" fmla="*/ 3999411 w 3999411"/>
              <a:gd name="csY7" fmla="*/ 0 h 1936641"/>
              <a:gd name="csX8" fmla="*/ 3999411 w 3999411"/>
              <a:gd name="csY8" fmla="*/ 522893 h 1936641"/>
              <a:gd name="csX9" fmla="*/ 3999411 w 3999411"/>
              <a:gd name="csY9" fmla="*/ 1026420 h 1936641"/>
              <a:gd name="csX10" fmla="*/ 3999411 w 3999411"/>
              <a:gd name="csY10" fmla="*/ 1936641 h 1936641"/>
              <a:gd name="csX11" fmla="*/ 3468061 w 3999411"/>
              <a:gd name="csY11" fmla="*/ 1936641 h 1936641"/>
              <a:gd name="csX12" fmla="*/ 2896716 w 3999411"/>
              <a:gd name="csY12" fmla="*/ 1936641 h 1936641"/>
              <a:gd name="csX13" fmla="*/ 2405360 w 3999411"/>
              <a:gd name="csY13" fmla="*/ 1936641 h 1936641"/>
              <a:gd name="csX14" fmla="*/ 1794022 w 3999411"/>
              <a:gd name="csY14" fmla="*/ 1936641 h 1936641"/>
              <a:gd name="csX15" fmla="*/ 1142689 w 3999411"/>
              <a:gd name="csY15" fmla="*/ 1936641 h 1936641"/>
              <a:gd name="csX16" fmla="*/ 611339 w 3999411"/>
              <a:gd name="csY16" fmla="*/ 1936641 h 1936641"/>
              <a:gd name="csX17" fmla="*/ 0 w 3999411"/>
              <a:gd name="csY17" fmla="*/ 1936641 h 1936641"/>
              <a:gd name="csX18" fmla="*/ 0 w 3999411"/>
              <a:gd name="csY18" fmla="*/ 1452481 h 1936641"/>
              <a:gd name="csX19" fmla="*/ 0 w 3999411"/>
              <a:gd name="csY19" fmla="*/ 1026420 h 1936641"/>
              <a:gd name="csX20" fmla="*/ 0 w 3999411"/>
              <a:gd name="csY20" fmla="*/ 600359 h 1936641"/>
              <a:gd name="csX21" fmla="*/ 0 w 3999411"/>
              <a:gd name="csY21" fmla="*/ 0 h 19366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3999411" h="1936641" fill="none" extrusionOk="0">
                <a:moveTo>
                  <a:pt x="0" y="0"/>
                </a:moveTo>
                <a:cubicBezTo>
                  <a:pt x="300785" y="-39098"/>
                  <a:pt x="494289" y="57033"/>
                  <a:pt x="651333" y="0"/>
                </a:cubicBezTo>
                <a:cubicBezTo>
                  <a:pt x="808377" y="-57033"/>
                  <a:pt x="972158" y="3057"/>
                  <a:pt x="1262671" y="0"/>
                </a:cubicBezTo>
                <a:cubicBezTo>
                  <a:pt x="1553184" y="-3057"/>
                  <a:pt x="1637803" y="40270"/>
                  <a:pt x="1754027" y="0"/>
                </a:cubicBezTo>
                <a:cubicBezTo>
                  <a:pt x="1870251" y="-40270"/>
                  <a:pt x="2091692" y="12929"/>
                  <a:pt x="2285378" y="0"/>
                </a:cubicBezTo>
                <a:cubicBezTo>
                  <a:pt x="2479064" y="-12929"/>
                  <a:pt x="2666858" y="3559"/>
                  <a:pt x="2816728" y="0"/>
                </a:cubicBezTo>
                <a:cubicBezTo>
                  <a:pt x="2966598" y="-3559"/>
                  <a:pt x="3112284" y="38484"/>
                  <a:pt x="3268090" y="0"/>
                </a:cubicBezTo>
                <a:cubicBezTo>
                  <a:pt x="3423896" y="-38484"/>
                  <a:pt x="3649176" y="44431"/>
                  <a:pt x="3999411" y="0"/>
                </a:cubicBezTo>
                <a:cubicBezTo>
                  <a:pt x="4042289" y="169682"/>
                  <a:pt x="3995954" y="271869"/>
                  <a:pt x="3999411" y="522893"/>
                </a:cubicBezTo>
                <a:cubicBezTo>
                  <a:pt x="4002868" y="773917"/>
                  <a:pt x="3957632" y="881692"/>
                  <a:pt x="3999411" y="1026420"/>
                </a:cubicBezTo>
                <a:cubicBezTo>
                  <a:pt x="4041190" y="1171148"/>
                  <a:pt x="3928980" y="1641770"/>
                  <a:pt x="3999411" y="1936641"/>
                </a:cubicBezTo>
                <a:cubicBezTo>
                  <a:pt x="3845403" y="1986484"/>
                  <a:pt x="3661662" y="1899502"/>
                  <a:pt x="3468061" y="1936641"/>
                </a:cubicBezTo>
                <a:cubicBezTo>
                  <a:pt x="3274460" y="1973780"/>
                  <a:pt x="3126586" y="1908885"/>
                  <a:pt x="2896716" y="1936641"/>
                </a:cubicBezTo>
                <a:cubicBezTo>
                  <a:pt x="2666846" y="1964397"/>
                  <a:pt x="2529737" y="1879804"/>
                  <a:pt x="2405360" y="1936641"/>
                </a:cubicBezTo>
                <a:cubicBezTo>
                  <a:pt x="2280983" y="1993478"/>
                  <a:pt x="1984707" y="1900846"/>
                  <a:pt x="1794022" y="1936641"/>
                </a:cubicBezTo>
                <a:cubicBezTo>
                  <a:pt x="1603337" y="1972436"/>
                  <a:pt x="1274940" y="1872047"/>
                  <a:pt x="1142689" y="1936641"/>
                </a:cubicBezTo>
                <a:cubicBezTo>
                  <a:pt x="1010438" y="2001235"/>
                  <a:pt x="817881" y="1915426"/>
                  <a:pt x="611339" y="1936641"/>
                </a:cubicBezTo>
                <a:cubicBezTo>
                  <a:pt x="404797" y="1957856"/>
                  <a:pt x="173027" y="1888407"/>
                  <a:pt x="0" y="1936641"/>
                </a:cubicBezTo>
                <a:cubicBezTo>
                  <a:pt x="-45746" y="1793659"/>
                  <a:pt x="28468" y="1573362"/>
                  <a:pt x="0" y="1452481"/>
                </a:cubicBezTo>
                <a:cubicBezTo>
                  <a:pt x="-28468" y="1331600"/>
                  <a:pt x="19340" y="1150880"/>
                  <a:pt x="0" y="1026420"/>
                </a:cubicBezTo>
                <a:cubicBezTo>
                  <a:pt x="-19340" y="901960"/>
                  <a:pt x="44972" y="784727"/>
                  <a:pt x="0" y="600359"/>
                </a:cubicBezTo>
                <a:cubicBezTo>
                  <a:pt x="-44972" y="415991"/>
                  <a:pt x="13504" y="205014"/>
                  <a:pt x="0" y="0"/>
                </a:cubicBezTo>
                <a:close/>
              </a:path>
              <a:path w="3999411" h="1936641" stroke="0" extrusionOk="0">
                <a:moveTo>
                  <a:pt x="0" y="0"/>
                </a:moveTo>
                <a:cubicBezTo>
                  <a:pt x="206295" y="-34141"/>
                  <a:pt x="311194" y="10050"/>
                  <a:pt x="531350" y="0"/>
                </a:cubicBezTo>
                <a:cubicBezTo>
                  <a:pt x="751506" y="-10050"/>
                  <a:pt x="783267" y="17190"/>
                  <a:pt x="982712" y="0"/>
                </a:cubicBezTo>
                <a:cubicBezTo>
                  <a:pt x="1182157" y="-17190"/>
                  <a:pt x="1270832" y="64946"/>
                  <a:pt x="1554057" y="0"/>
                </a:cubicBezTo>
                <a:cubicBezTo>
                  <a:pt x="1837282" y="-64946"/>
                  <a:pt x="1840566" y="36218"/>
                  <a:pt x="2125401" y="0"/>
                </a:cubicBezTo>
                <a:cubicBezTo>
                  <a:pt x="2410236" y="-36218"/>
                  <a:pt x="2537154" y="36738"/>
                  <a:pt x="2776734" y="0"/>
                </a:cubicBezTo>
                <a:cubicBezTo>
                  <a:pt x="3016314" y="-36738"/>
                  <a:pt x="3118435" y="56392"/>
                  <a:pt x="3268090" y="0"/>
                </a:cubicBezTo>
                <a:cubicBezTo>
                  <a:pt x="3417745" y="-56392"/>
                  <a:pt x="3835311" y="30071"/>
                  <a:pt x="3999411" y="0"/>
                </a:cubicBezTo>
                <a:cubicBezTo>
                  <a:pt x="4000274" y="175696"/>
                  <a:pt x="3960794" y="357977"/>
                  <a:pt x="3999411" y="522893"/>
                </a:cubicBezTo>
                <a:cubicBezTo>
                  <a:pt x="4038028" y="687809"/>
                  <a:pt x="3950001" y="823535"/>
                  <a:pt x="3999411" y="1007053"/>
                </a:cubicBezTo>
                <a:cubicBezTo>
                  <a:pt x="4048821" y="1190571"/>
                  <a:pt x="3957739" y="1365768"/>
                  <a:pt x="3999411" y="1471847"/>
                </a:cubicBezTo>
                <a:cubicBezTo>
                  <a:pt x="4041083" y="1577926"/>
                  <a:pt x="3986921" y="1735987"/>
                  <a:pt x="3999411" y="1936641"/>
                </a:cubicBezTo>
                <a:cubicBezTo>
                  <a:pt x="3823282" y="1979311"/>
                  <a:pt x="3690064" y="1918259"/>
                  <a:pt x="3548049" y="1936641"/>
                </a:cubicBezTo>
                <a:cubicBezTo>
                  <a:pt x="3406034" y="1955023"/>
                  <a:pt x="3125297" y="1875762"/>
                  <a:pt x="2896716" y="1936641"/>
                </a:cubicBezTo>
                <a:cubicBezTo>
                  <a:pt x="2668135" y="1997520"/>
                  <a:pt x="2621552" y="1892658"/>
                  <a:pt x="2405360" y="1936641"/>
                </a:cubicBezTo>
                <a:cubicBezTo>
                  <a:pt x="2189168" y="1980624"/>
                  <a:pt x="1921811" y="1923601"/>
                  <a:pt x="1794022" y="1936641"/>
                </a:cubicBezTo>
                <a:cubicBezTo>
                  <a:pt x="1666233" y="1949681"/>
                  <a:pt x="1487763" y="1910441"/>
                  <a:pt x="1342659" y="1936641"/>
                </a:cubicBezTo>
                <a:cubicBezTo>
                  <a:pt x="1197555" y="1962841"/>
                  <a:pt x="1044549" y="1876010"/>
                  <a:pt x="811309" y="1936641"/>
                </a:cubicBezTo>
                <a:cubicBezTo>
                  <a:pt x="578069" y="1997272"/>
                  <a:pt x="273223" y="1904717"/>
                  <a:pt x="0" y="1936641"/>
                </a:cubicBezTo>
                <a:cubicBezTo>
                  <a:pt x="-1734" y="1734670"/>
                  <a:pt x="36707" y="1615094"/>
                  <a:pt x="0" y="1452481"/>
                </a:cubicBezTo>
                <a:cubicBezTo>
                  <a:pt x="-36707" y="1289868"/>
                  <a:pt x="53443" y="1189137"/>
                  <a:pt x="0" y="948954"/>
                </a:cubicBezTo>
                <a:cubicBezTo>
                  <a:pt x="-53443" y="708771"/>
                  <a:pt x="30248" y="688917"/>
                  <a:pt x="0" y="484160"/>
                </a:cubicBezTo>
                <a:cubicBezTo>
                  <a:pt x="-30248" y="279403"/>
                  <a:pt x="22722" y="185381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1090638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7 macro pinch-point zones (M1–M7)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Total ≈ 152 km²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Concentrated mainly in Blocks 1–2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264434" y="3807728"/>
            <a:ext cx="362276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map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8116389" y="4246640"/>
            <a:ext cx="3999411" cy="1895819"/>
          </a:xfrm>
          <a:custGeom>
            <a:avLst/>
            <a:gdLst>
              <a:gd name="csX0" fmla="*/ 0 w 3999411"/>
              <a:gd name="csY0" fmla="*/ 0 h 1895819"/>
              <a:gd name="csX1" fmla="*/ 531350 w 3999411"/>
              <a:gd name="csY1" fmla="*/ 0 h 1895819"/>
              <a:gd name="csX2" fmla="*/ 1142689 w 3999411"/>
              <a:gd name="csY2" fmla="*/ 0 h 1895819"/>
              <a:gd name="csX3" fmla="*/ 1794022 w 3999411"/>
              <a:gd name="csY3" fmla="*/ 0 h 1895819"/>
              <a:gd name="csX4" fmla="*/ 2325372 w 3999411"/>
              <a:gd name="csY4" fmla="*/ 0 h 1895819"/>
              <a:gd name="csX5" fmla="*/ 2896716 w 3999411"/>
              <a:gd name="csY5" fmla="*/ 0 h 1895819"/>
              <a:gd name="csX6" fmla="*/ 3428067 w 3999411"/>
              <a:gd name="csY6" fmla="*/ 0 h 1895819"/>
              <a:gd name="csX7" fmla="*/ 3999411 w 3999411"/>
              <a:gd name="csY7" fmla="*/ 0 h 1895819"/>
              <a:gd name="csX8" fmla="*/ 3999411 w 3999411"/>
              <a:gd name="csY8" fmla="*/ 436038 h 1895819"/>
              <a:gd name="csX9" fmla="*/ 3999411 w 3999411"/>
              <a:gd name="csY9" fmla="*/ 928951 h 1895819"/>
              <a:gd name="csX10" fmla="*/ 3999411 w 3999411"/>
              <a:gd name="csY10" fmla="*/ 1364990 h 1895819"/>
              <a:gd name="csX11" fmla="*/ 3999411 w 3999411"/>
              <a:gd name="csY11" fmla="*/ 1895819 h 1895819"/>
              <a:gd name="csX12" fmla="*/ 3508055 w 3999411"/>
              <a:gd name="csY12" fmla="*/ 1895819 h 1895819"/>
              <a:gd name="csX13" fmla="*/ 3016699 w 3999411"/>
              <a:gd name="csY13" fmla="*/ 1895819 h 1895819"/>
              <a:gd name="csX14" fmla="*/ 2565336 w 3999411"/>
              <a:gd name="csY14" fmla="*/ 1895819 h 1895819"/>
              <a:gd name="csX15" fmla="*/ 1914004 w 3999411"/>
              <a:gd name="csY15" fmla="*/ 1895819 h 1895819"/>
              <a:gd name="csX16" fmla="*/ 1422648 w 3999411"/>
              <a:gd name="csY16" fmla="*/ 1895819 h 1895819"/>
              <a:gd name="csX17" fmla="*/ 971286 w 3999411"/>
              <a:gd name="csY17" fmla="*/ 1895819 h 1895819"/>
              <a:gd name="csX18" fmla="*/ 0 w 3999411"/>
              <a:gd name="csY18" fmla="*/ 1895819 h 1895819"/>
              <a:gd name="csX19" fmla="*/ 0 w 3999411"/>
              <a:gd name="csY19" fmla="*/ 1459781 h 1895819"/>
              <a:gd name="csX20" fmla="*/ 0 w 3999411"/>
              <a:gd name="csY20" fmla="*/ 985826 h 1895819"/>
              <a:gd name="csX21" fmla="*/ 0 w 3999411"/>
              <a:gd name="csY21" fmla="*/ 511871 h 1895819"/>
              <a:gd name="csX22" fmla="*/ 0 w 3999411"/>
              <a:gd name="csY22" fmla="*/ 0 h 18958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3999411" h="1895819" fill="none" extrusionOk="0">
                <a:moveTo>
                  <a:pt x="0" y="0"/>
                </a:moveTo>
                <a:cubicBezTo>
                  <a:pt x="245423" y="-14576"/>
                  <a:pt x="369262" y="55262"/>
                  <a:pt x="531350" y="0"/>
                </a:cubicBezTo>
                <a:cubicBezTo>
                  <a:pt x="693438" y="-55262"/>
                  <a:pt x="897463" y="39775"/>
                  <a:pt x="1142689" y="0"/>
                </a:cubicBezTo>
                <a:cubicBezTo>
                  <a:pt x="1387915" y="-39775"/>
                  <a:pt x="1497774" y="1564"/>
                  <a:pt x="1794022" y="0"/>
                </a:cubicBezTo>
                <a:cubicBezTo>
                  <a:pt x="2090270" y="-1564"/>
                  <a:pt x="2085951" y="52737"/>
                  <a:pt x="2325372" y="0"/>
                </a:cubicBezTo>
                <a:cubicBezTo>
                  <a:pt x="2564793" y="-52737"/>
                  <a:pt x="2762203" y="45321"/>
                  <a:pt x="2896716" y="0"/>
                </a:cubicBezTo>
                <a:cubicBezTo>
                  <a:pt x="3031229" y="-45321"/>
                  <a:pt x="3319845" y="3181"/>
                  <a:pt x="3428067" y="0"/>
                </a:cubicBezTo>
                <a:cubicBezTo>
                  <a:pt x="3536289" y="-3181"/>
                  <a:pt x="3733697" y="172"/>
                  <a:pt x="3999411" y="0"/>
                </a:cubicBezTo>
                <a:cubicBezTo>
                  <a:pt x="3999958" y="208551"/>
                  <a:pt x="3986638" y="346932"/>
                  <a:pt x="3999411" y="436038"/>
                </a:cubicBezTo>
                <a:cubicBezTo>
                  <a:pt x="4012184" y="525144"/>
                  <a:pt x="3978145" y="692822"/>
                  <a:pt x="3999411" y="928951"/>
                </a:cubicBezTo>
                <a:cubicBezTo>
                  <a:pt x="4020677" y="1165080"/>
                  <a:pt x="3958656" y="1275624"/>
                  <a:pt x="3999411" y="1364990"/>
                </a:cubicBezTo>
                <a:cubicBezTo>
                  <a:pt x="4040166" y="1454356"/>
                  <a:pt x="3973285" y="1637130"/>
                  <a:pt x="3999411" y="1895819"/>
                </a:cubicBezTo>
                <a:cubicBezTo>
                  <a:pt x="3803997" y="1934046"/>
                  <a:pt x="3682474" y="1892143"/>
                  <a:pt x="3508055" y="1895819"/>
                </a:cubicBezTo>
                <a:cubicBezTo>
                  <a:pt x="3333636" y="1899495"/>
                  <a:pt x="3253807" y="1848990"/>
                  <a:pt x="3016699" y="1895819"/>
                </a:cubicBezTo>
                <a:cubicBezTo>
                  <a:pt x="2779591" y="1942648"/>
                  <a:pt x="2678345" y="1884207"/>
                  <a:pt x="2565336" y="1895819"/>
                </a:cubicBezTo>
                <a:cubicBezTo>
                  <a:pt x="2452327" y="1907431"/>
                  <a:pt x="2103191" y="1870831"/>
                  <a:pt x="1914004" y="1895819"/>
                </a:cubicBezTo>
                <a:cubicBezTo>
                  <a:pt x="1724817" y="1920807"/>
                  <a:pt x="1635108" y="1890603"/>
                  <a:pt x="1422648" y="1895819"/>
                </a:cubicBezTo>
                <a:cubicBezTo>
                  <a:pt x="1210188" y="1901035"/>
                  <a:pt x="1114795" y="1889580"/>
                  <a:pt x="971286" y="1895819"/>
                </a:cubicBezTo>
                <a:cubicBezTo>
                  <a:pt x="827777" y="1902058"/>
                  <a:pt x="328244" y="1851698"/>
                  <a:pt x="0" y="1895819"/>
                </a:cubicBezTo>
                <a:cubicBezTo>
                  <a:pt x="-10519" y="1796270"/>
                  <a:pt x="35034" y="1582970"/>
                  <a:pt x="0" y="1459781"/>
                </a:cubicBezTo>
                <a:cubicBezTo>
                  <a:pt x="-35034" y="1336592"/>
                  <a:pt x="45974" y="1173990"/>
                  <a:pt x="0" y="985826"/>
                </a:cubicBezTo>
                <a:cubicBezTo>
                  <a:pt x="-45974" y="797662"/>
                  <a:pt x="24980" y="630730"/>
                  <a:pt x="0" y="511871"/>
                </a:cubicBezTo>
                <a:cubicBezTo>
                  <a:pt x="-24980" y="393012"/>
                  <a:pt x="3064" y="215770"/>
                  <a:pt x="0" y="0"/>
                </a:cubicBezTo>
                <a:close/>
              </a:path>
              <a:path w="3999411" h="1895819" stroke="0" extrusionOk="0">
                <a:moveTo>
                  <a:pt x="0" y="0"/>
                </a:moveTo>
                <a:cubicBezTo>
                  <a:pt x="177398" y="-36071"/>
                  <a:pt x="285109" y="44546"/>
                  <a:pt x="531350" y="0"/>
                </a:cubicBezTo>
                <a:cubicBezTo>
                  <a:pt x="777591" y="-44546"/>
                  <a:pt x="965611" y="19972"/>
                  <a:pt x="1142689" y="0"/>
                </a:cubicBezTo>
                <a:cubicBezTo>
                  <a:pt x="1319767" y="-19972"/>
                  <a:pt x="1407669" y="48157"/>
                  <a:pt x="1634045" y="0"/>
                </a:cubicBezTo>
                <a:cubicBezTo>
                  <a:pt x="1860421" y="-48157"/>
                  <a:pt x="2060396" y="65344"/>
                  <a:pt x="2205389" y="0"/>
                </a:cubicBezTo>
                <a:cubicBezTo>
                  <a:pt x="2350382" y="-65344"/>
                  <a:pt x="2540028" y="27278"/>
                  <a:pt x="2776734" y="0"/>
                </a:cubicBezTo>
                <a:cubicBezTo>
                  <a:pt x="3013440" y="-27278"/>
                  <a:pt x="3059671" y="57052"/>
                  <a:pt x="3268090" y="0"/>
                </a:cubicBezTo>
                <a:cubicBezTo>
                  <a:pt x="3476509" y="-57052"/>
                  <a:pt x="3841329" y="38666"/>
                  <a:pt x="3999411" y="0"/>
                </a:cubicBezTo>
                <a:cubicBezTo>
                  <a:pt x="4048438" y="196304"/>
                  <a:pt x="3950872" y="248446"/>
                  <a:pt x="3999411" y="454997"/>
                </a:cubicBezTo>
                <a:cubicBezTo>
                  <a:pt x="4047950" y="661548"/>
                  <a:pt x="3954497" y="726244"/>
                  <a:pt x="3999411" y="872077"/>
                </a:cubicBezTo>
                <a:cubicBezTo>
                  <a:pt x="4044325" y="1017910"/>
                  <a:pt x="3966231" y="1160641"/>
                  <a:pt x="3999411" y="1327073"/>
                </a:cubicBezTo>
                <a:cubicBezTo>
                  <a:pt x="4032591" y="1493505"/>
                  <a:pt x="3991699" y="1705332"/>
                  <a:pt x="3999411" y="1895819"/>
                </a:cubicBezTo>
                <a:cubicBezTo>
                  <a:pt x="3790707" y="1956477"/>
                  <a:pt x="3587531" y="1836900"/>
                  <a:pt x="3468061" y="1895819"/>
                </a:cubicBezTo>
                <a:cubicBezTo>
                  <a:pt x="3348591" y="1954738"/>
                  <a:pt x="3125031" y="1832372"/>
                  <a:pt x="2896716" y="1895819"/>
                </a:cubicBezTo>
                <a:cubicBezTo>
                  <a:pt x="2668401" y="1959266"/>
                  <a:pt x="2570237" y="1874751"/>
                  <a:pt x="2325372" y="1895819"/>
                </a:cubicBezTo>
                <a:cubicBezTo>
                  <a:pt x="2080507" y="1916887"/>
                  <a:pt x="2040817" y="1881611"/>
                  <a:pt x="1794022" y="1895819"/>
                </a:cubicBezTo>
                <a:cubicBezTo>
                  <a:pt x="1547227" y="1910027"/>
                  <a:pt x="1496845" y="1878178"/>
                  <a:pt x="1262671" y="1895819"/>
                </a:cubicBezTo>
                <a:cubicBezTo>
                  <a:pt x="1028497" y="1913460"/>
                  <a:pt x="817722" y="1851211"/>
                  <a:pt x="651333" y="1895819"/>
                </a:cubicBezTo>
                <a:cubicBezTo>
                  <a:pt x="484944" y="1940427"/>
                  <a:pt x="238064" y="1862375"/>
                  <a:pt x="0" y="1895819"/>
                </a:cubicBezTo>
                <a:cubicBezTo>
                  <a:pt x="-37649" y="1734342"/>
                  <a:pt x="49180" y="1568844"/>
                  <a:pt x="0" y="1459781"/>
                </a:cubicBezTo>
                <a:cubicBezTo>
                  <a:pt x="-49180" y="1350718"/>
                  <a:pt x="4204" y="1236856"/>
                  <a:pt x="0" y="1042700"/>
                </a:cubicBezTo>
                <a:cubicBezTo>
                  <a:pt x="-4204" y="848544"/>
                  <a:pt x="36090" y="802702"/>
                  <a:pt x="0" y="587704"/>
                </a:cubicBezTo>
                <a:cubicBezTo>
                  <a:pt x="-36090" y="372706"/>
                  <a:pt x="21064" y="172385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75419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as a screening layer: prioritise field verification, then co-design crossings with engineering feasibility and local community inputs.</a:t>
            </a:r>
            <a:endParaRPr lang="en-US" sz="2400" dirty="0"/>
          </a:p>
        </p:txBody>
      </p:sp>
      <p:sp>
        <p:nvSpPr>
          <p:cNvPr id="14" name="Shape 11"/>
          <p:cNvSpPr/>
          <p:nvPr/>
        </p:nvSpPr>
        <p:spPr>
          <a:xfrm>
            <a:off x="548640" y="6714251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5C2BF3-8369-2B2C-3F8B-00FE03E975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95"/>
          <a:stretch>
            <a:fillRect/>
          </a:stretch>
        </p:blipFill>
        <p:spPr>
          <a:xfrm>
            <a:off x="548639" y="980473"/>
            <a:ext cx="7339149" cy="5177259"/>
          </a:xfrm>
          <a:custGeom>
            <a:avLst/>
            <a:gdLst>
              <a:gd name="csX0" fmla="*/ 0 w 7339149"/>
              <a:gd name="csY0" fmla="*/ 0 h 5177259"/>
              <a:gd name="csX1" fmla="*/ 637941 w 7339149"/>
              <a:gd name="csY1" fmla="*/ 0 h 5177259"/>
              <a:gd name="csX2" fmla="*/ 1275883 w 7339149"/>
              <a:gd name="csY2" fmla="*/ 0 h 5177259"/>
              <a:gd name="csX3" fmla="*/ 1987216 w 7339149"/>
              <a:gd name="csY3" fmla="*/ 0 h 5177259"/>
              <a:gd name="csX4" fmla="*/ 2331591 w 7339149"/>
              <a:gd name="csY4" fmla="*/ 0 h 5177259"/>
              <a:gd name="csX5" fmla="*/ 3042924 w 7339149"/>
              <a:gd name="csY5" fmla="*/ 0 h 5177259"/>
              <a:gd name="csX6" fmla="*/ 3754257 w 7339149"/>
              <a:gd name="csY6" fmla="*/ 0 h 5177259"/>
              <a:gd name="csX7" fmla="*/ 4172024 w 7339149"/>
              <a:gd name="csY7" fmla="*/ 0 h 5177259"/>
              <a:gd name="csX8" fmla="*/ 4809965 w 7339149"/>
              <a:gd name="csY8" fmla="*/ 0 h 5177259"/>
              <a:gd name="csX9" fmla="*/ 5227732 w 7339149"/>
              <a:gd name="csY9" fmla="*/ 0 h 5177259"/>
              <a:gd name="csX10" fmla="*/ 5939065 w 7339149"/>
              <a:gd name="csY10" fmla="*/ 0 h 5177259"/>
              <a:gd name="csX11" fmla="*/ 6356832 w 7339149"/>
              <a:gd name="csY11" fmla="*/ 0 h 5177259"/>
              <a:gd name="csX12" fmla="*/ 7339149 w 7339149"/>
              <a:gd name="csY12" fmla="*/ 0 h 5177259"/>
              <a:gd name="csX13" fmla="*/ 7339149 w 7339149"/>
              <a:gd name="csY13" fmla="*/ 678796 h 5177259"/>
              <a:gd name="csX14" fmla="*/ 7339149 w 7339149"/>
              <a:gd name="csY14" fmla="*/ 1150502 h 5177259"/>
              <a:gd name="csX15" fmla="*/ 7339149 w 7339149"/>
              <a:gd name="csY15" fmla="*/ 1570435 h 5177259"/>
              <a:gd name="csX16" fmla="*/ 7339149 w 7339149"/>
              <a:gd name="csY16" fmla="*/ 1990368 h 5177259"/>
              <a:gd name="csX17" fmla="*/ 7339149 w 7339149"/>
              <a:gd name="csY17" fmla="*/ 2669165 h 5177259"/>
              <a:gd name="csX18" fmla="*/ 7339149 w 7339149"/>
              <a:gd name="csY18" fmla="*/ 3192643 h 5177259"/>
              <a:gd name="csX19" fmla="*/ 7339149 w 7339149"/>
              <a:gd name="csY19" fmla="*/ 3664349 h 5177259"/>
              <a:gd name="csX20" fmla="*/ 7339149 w 7339149"/>
              <a:gd name="csY20" fmla="*/ 4343145 h 5177259"/>
              <a:gd name="csX21" fmla="*/ 7339149 w 7339149"/>
              <a:gd name="csY21" fmla="*/ 5177259 h 5177259"/>
              <a:gd name="csX22" fmla="*/ 6994774 w 7339149"/>
              <a:gd name="csY22" fmla="*/ 5177259 h 5177259"/>
              <a:gd name="csX23" fmla="*/ 6577007 w 7339149"/>
              <a:gd name="csY23" fmla="*/ 5177259 h 5177259"/>
              <a:gd name="csX24" fmla="*/ 5865674 w 7339149"/>
              <a:gd name="csY24" fmla="*/ 5177259 h 5177259"/>
              <a:gd name="csX25" fmla="*/ 5227732 w 7339149"/>
              <a:gd name="csY25" fmla="*/ 5177259 h 5177259"/>
              <a:gd name="csX26" fmla="*/ 4809965 w 7339149"/>
              <a:gd name="csY26" fmla="*/ 5177259 h 5177259"/>
              <a:gd name="csX27" fmla="*/ 4465590 w 7339149"/>
              <a:gd name="csY27" fmla="*/ 5177259 h 5177259"/>
              <a:gd name="csX28" fmla="*/ 3974431 w 7339149"/>
              <a:gd name="csY28" fmla="*/ 5177259 h 5177259"/>
              <a:gd name="csX29" fmla="*/ 3483273 w 7339149"/>
              <a:gd name="csY29" fmla="*/ 5177259 h 5177259"/>
              <a:gd name="csX30" fmla="*/ 2918723 w 7339149"/>
              <a:gd name="csY30" fmla="*/ 5177259 h 5177259"/>
              <a:gd name="csX31" fmla="*/ 2280782 w 7339149"/>
              <a:gd name="csY31" fmla="*/ 5177259 h 5177259"/>
              <a:gd name="csX32" fmla="*/ 1569449 w 7339149"/>
              <a:gd name="csY32" fmla="*/ 5177259 h 5177259"/>
              <a:gd name="csX33" fmla="*/ 1151682 w 7339149"/>
              <a:gd name="csY33" fmla="*/ 5177259 h 5177259"/>
              <a:gd name="csX34" fmla="*/ 587132 w 7339149"/>
              <a:gd name="csY34" fmla="*/ 5177259 h 5177259"/>
              <a:gd name="csX35" fmla="*/ 0 w 7339149"/>
              <a:gd name="csY35" fmla="*/ 5177259 h 5177259"/>
              <a:gd name="csX36" fmla="*/ 0 w 7339149"/>
              <a:gd name="csY36" fmla="*/ 4602008 h 5177259"/>
              <a:gd name="csX37" fmla="*/ 0 w 7339149"/>
              <a:gd name="csY37" fmla="*/ 4182075 h 5177259"/>
              <a:gd name="csX38" fmla="*/ 0 w 7339149"/>
              <a:gd name="csY38" fmla="*/ 3503279 h 5177259"/>
              <a:gd name="csX39" fmla="*/ 0 w 7339149"/>
              <a:gd name="csY39" fmla="*/ 2824482 h 5177259"/>
              <a:gd name="csX40" fmla="*/ 0 w 7339149"/>
              <a:gd name="csY40" fmla="*/ 2404549 h 5177259"/>
              <a:gd name="csX41" fmla="*/ 0 w 7339149"/>
              <a:gd name="csY41" fmla="*/ 1777526 h 5177259"/>
              <a:gd name="csX42" fmla="*/ 0 w 7339149"/>
              <a:gd name="csY42" fmla="*/ 1357592 h 5177259"/>
              <a:gd name="csX43" fmla="*/ 0 w 7339149"/>
              <a:gd name="csY43" fmla="*/ 782341 h 5177259"/>
              <a:gd name="csX44" fmla="*/ 0 w 7339149"/>
              <a:gd name="csY44" fmla="*/ 0 h 51772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7339149" h="5177259" fill="none" extrusionOk="0">
                <a:moveTo>
                  <a:pt x="0" y="0"/>
                </a:moveTo>
                <a:cubicBezTo>
                  <a:pt x="232457" y="-28563"/>
                  <a:pt x="448736" y="25778"/>
                  <a:pt x="637941" y="0"/>
                </a:cubicBezTo>
                <a:cubicBezTo>
                  <a:pt x="827146" y="-25778"/>
                  <a:pt x="1101070" y="75712"/>
                  <a:pt x="1275883" y="0"/>
                </a:cubicBezTo>
                <a:cubicBezTo>
                  <a:pt x="1450696" y="-75712"/>
                  <a:pt x="1843845" y="83348"/>
                  <a:pt x="1987216" y="0"/>
                </a:cubicBezTo>
                <a:cubicBezTo>
                  <a:pt x="2130587" y="-83348"/>
                  <a:pt x="2239105" y="10618"/>
                  <a:pt x="2331591" y="0"/>
                </a:cubicBezTo>
                <a:cubicBezTo>
                  <a:pt x="2424078" y="-10618"/>
                  <a:pt x="2704796" y="2862"/>
                  <a:pt x="3042924" y="0"/>
                </a:cubicBezTo>
                <a:cubicBezTo>
                  <a:pt x="3381052" y="-2862"/>
                  <a:pt x="3416125" y="73982"/>
                  <a:pt x="3754257" y="0"/>
                </a:cubicBezTo>
                <a:cubicBezTo>
                  <a:pt x="4092389" y="-73982"/>
                  <a:pt x="4046124" y="19084"/>
                  <a:pt x="4172024" y="0"/>
                </a:cubicBezTo>
                <a:cubicBezTo>
                  <a:pt x="4297924" y="-19084"/>
                  <a:pt x="4535759" y="71722"/>
                  <a:pt x="4809965" y="0"/>
                </a:cubicBezTo>
                <a:cubicBezTo>
                  <a:pt x="5084171" y="-71722"/>
                  <a:pt x="5088906" y="26725"/>
                  <a:pt x="5227732" y="0"/>
                </a:cubicBezTo>
                <a:cubicBezTo>
                  <a:pt x="5366558" y="-26725"/>
                  <a:pt x="5592924" y="66116"/>
                  <a:pt x="5939065" y="0"/>
                </a:cubicBezTo>
                <a:cubicBezTo>
                  <a:pt x="6285206" y="-66116"/>
                  <a:pt x="6217424" y="31898"/>
                  <a:pt x="6356832" y="0"/>
                </a:cubicBezTo>
                <a:cubicBezTo>
                  <a:pt x="6496240" y="-31898"/>
                  <a:pt x="7136517" y="13488"/>
                  <a:pt x="7339149" y="0"/>
                </a:cubicBezTo>
                <a:cubicBezTo>
                  <a:pt x="7342230" y="312070"/>
                  <a:pt x="7293976" y="487141"/>
                  <a:pt x="7339149" y="678796"/>
                </a:cubicBezTo>
                <a:cubicBezTo>
                  <a:pt x="7384322" y="870451"/>
                  <a:pt x="7294243" y="999452"/>
                  <a:pt x="7339149" y="1150502"/>
                </a:cubicBezTo>
                <a:cubicBezTo>
                  <a:pt x="7384055" y="1301552"/>
                  <a:pt x="7293814" y="1387331"/>
                  <a:pt x="7339149" y="1570435"/>
                </a:cubicBezTo>
                <a:cubicBezTo>
                  <a:pt x="7384484" y="1753539"/>
                  <a:pt x="7302150" y="1890550"/>
                  <a:pt x="7339149" y="1990368"/>
                </a:cubicBezTo>
                <a:cubicBezTo>
                  <a:pt x="7376148" y="2090186"/>
                  <a:pt x="7317295" y="2370112"/>
                  <a:pt x="7339149" y="2669165"/>
                </a:cubicBezTo>
                <a:cubicBezTo>
                  <a:pt x="7361003" y="2968218"/>
                  <a:pt x="7318404" y="2937400"/>
                  <a:pt x="7339149" y="3192643"/>
                </a:cubicBezTo>
                <a:cubicBezTo>
                  <a:pt x="7359894" y="3447886"/>
                  <a:pt x="7288118" y="3513202"/>
                  <a:pt x="7339149" y="3664349"/>
                </a:cubicBezTo>
                <a:cubicBezTo>
                  <a:pt x="7390180" y="3815496"/>
                  <a:pt x="7330991" y="4004874"/>
                  <a:pt x="7339149" y="4343145"/>
                </a:cubicBezTo>
                <a:cubicBezTo>
                  <a:pt x="7347307" y="4681416"/>
                  <a:pt x="7309661" y="4785475"/>
                  <a:pt x="7339149" y="5177259"/>
                </a:cubicBezTo>
                <a:cubicBezTo>
                  <a:pt x="7259950" y="5194162"/>
                  <a:pt x="7091212" y="5153687"/>
                  <a:pt x="6994774" y="5177259"/>
                </a:cubicBezTo>
                <a:cubicBezTo>
                  <a:pt x="6898336" y="5200831"/>
                  <a:pt x="6763859" y="5144984"/>
                  <a:pt x="6577007" y="5177259"/>
                </a:cubicBezTo>
                <a:cubicBezTo>
                  <a:pt x="6390155" y="5209534"/>
                  <a:pt x="6182200" y="5170072"/>
                  <a:pt x="5865674" y="5177259"/>
                </a:cubicBezTo>
                <a:cubicBezTo>
                  <a:pt x="5549148" y="5184446"/>
                  <a:pt x="5489165" y="5168062"/>
                  <a:pt x="5227732" y="5177259"/>
                </a:cubicBezTo>
                <a:cubicBezTo>
                  <a:pt x="4966299" y="5186456"/>
                  <a:pt x="5009387" y="5157970"/>
                  <a:pt x="4809965" y="5177259"/>
                </a:cubicBezTo>
                <a:cubicBezTo>
                  <a:pt x="4610543" y="5196548"/>
                  <a:pt x="4611607" y="5159257"/>
                  <a:pt x="4465590" y="5177259"/>
                </a:cubicBezTo>
                <a:cubicBezTo>
                  <a:pt x="4319574" y="5195261"/>
                  <a:pt x="4097649" y="5160374"/>
                  <a:pt x="3974431" y="5177259"/>
                </a:cubicBezTo>
                <a:cubicBezTo>
                  <a:pt x="3851213" y="5194144"/>
                  <a:pt x="3615848" y="5137269"/>
                  <a:pt x="3483273" y="5177259"/>
                </a:cubicBezTo>
                <a:cubicBezTo>
                  <a:pt x="3350698" y="5217249"/>
                  <a:pt x="3045867" y="5121719"/>
                  <a:pt x="2918723" y="5177259"/>
                </a:cubicBezTo>
                <a:cubicBezTo>
                  <a:pt x="2791579" y="5232799"/>
                  <a:pt x="2416031" y="5173399"/>
                  <a:pt x="2280782" y="5177259"/>
                </a:cubicBezTo>
                <a:cubicBezTo>
                  <a:pt x="2145533" y="5181119"/>
                  <a:pt x="1827124" y="5095569"/>
                  <a:pt x="1569449" y="5177259"/>
                </a:cubicBezTo>
                <a:cubicBezTo>
                  <a:pt x="1311774" y="5258949"/>
                  <a:pt x="1299929" y="5176912"/>
                  <a:pt x="1151682" y="5177259"/>
                </a:cubicBezTo>
                <a:cubicBezTo>
                  <a:pt x="1003435" y="5177606"/>
                  <a:pt x="773069" y="5158301"/>
                  <a:pt x="587132" y="5177259"/>
                </a:cubicBezTo>
                <a:cubicBezTo>
                  <a:pt x="401195" y="5196217"/>
                  <a:pt x="202947" y="5139284"/>
                  <a:pt x="0" y="5177259"/>
                </a:cubicBezTo>
                <a:cubicBezTo>
                  <a:pt x="-63934" y="5059517"/>
                  <a:pt x="43991" y="4725349"/>
                  <a:pt x="0" y="4602008"/>
                </a:cubicBezTo>
                <a:cubicBezTo>
                  <a:pt x="-43991" y="4478667"/>
                  <a:pt x="12034" y="4362743"/>
                  <a:pt x="0" y="4182075"/>
                </a:cubicBezTo>
                <a:cubicBezTo>
                  <a:pt x="-12034" y="4001407"/>
                  <a:pt x="31108" y="3664099"/>
                  <a:pt x="0" y="3503279"/>
                </a:cubicBezTo>
                <a:cubicBezTo>
                  <a:pt x="-31108" y="3342459"/>
                  <a:pt x="43776" y="2987003"/>
                  <a:pt x="0" y="2824482"/>
                </a:cubicBezTo>
                <a:cubicBezTo>
                  <a:pt x="-43776" y="2661961"/>
                  <a:pt x="113" y="2612919"/>
                  <a:pt x="0" y="2404549"/>
                </a:cubicBezTo>
                <a:cubicBezTo>
                  <a:pt x="-113" y="2196179"/>
                  <a:pt x="6567" y="2082785"/>
                  <a:pt x="0" y="1777526"/>
                </a:cubicBezTo>
                <a:cubicBezTo>
                  <a:pt x="-6567" y="1472267"/>
                  <a:pt x="1070" y="1446671"/>
                  <a:pt x="0" y="1357592"/>
                </a:cubicBezTo>
                <a:cubicBezTo>
                  <a:pt x="-1070" y="1268513"/>
                  <a:pt x="2721" y="965554"/>
                  <a:pt x="0" y="782341"/>
                </a:cubicBezTo>
                <a:cubicBezTo>
                  <a:pt x="-2721" y="599128"/>
                  <a:pt x="65185" y="242056"/>
                  <a:pt x="0" y="0"/>
                </a:cubicBezTo>
                <a:close/>
              </a:path>
              <a:path w="7339149" h="5177259" stroke="0" extrusionOk="0">
                <a:moveTo>
                  <a:pt x="0" y="0"/>
                </a:moveTo>
                <a:cubicBezTo>
                  <a:pt x="309903" y="-64563"/>
                  <a:pt x="499014" y="31734"/>
                  <a:pt x="711333" y="0"/>
                </a:cubicBezTo>
                <a:cubicBezTo>
                  <a:pt x="923652" y="-31734"/>
                  <a:pt x="995588" y="41357"/>
                  <a:pt x="1275883" y="0"/>
                </a:cubicBezTo>
                <a:cubicBezTo>
                  <a:pt x="1556178" y="-41357"/>
                  <a:pt x="1587787" y="37808"/>
                  <a:pt x="1840433" y="0"/>
                </a:cubicBezTo>
                <a:cubicBezTo>
                  <a:pt x="2093079" y="-37808"/>
                  <a:pt x="2171271" y="53254"/>
                  <a:pt x="2404983" y="0"/>
                </a:cubicBezTo>
                <a:cubicBezTo>
                  <a:pt x="2638695" y="-53254"/>
                  <a:pt x="2592700" y="8861"/>
                  <a:pt x="2749358" y="0"/>
                </a:cubicBezTo>
                <a:cubicBezTo>
                  <a:pt x="2906017" y="-8861"/>
                  <a:pt x="3099380" y="64555"/>
                  <a:pt x="3387300" y="0"/>
                </a:cubicBezTo>
                <a:cubicBezTo>
                  <a:pt x="3675220" y="-64555"/>
                  <a:pt x="3948016" y="10550"/>
                  <a:pt x="4098632" y="0"/>
                </a:cubicBezTo>
                <a:cubicBezTo>
                  <a:pt x="4249248" y="-10550"/>
                  <a:pt x="4273769" y="35883"/>
                  <a:pt x="4443008" y="0"/>
                </a:cubicBezTo>
                <a:cubicBezTo>
                  <a:pt x="4612247" y="-35883"/>
                  <a:pt x="4711944" y="49080"/>
                  <a:pt x="4934166" y="0"/>
                </a:cubicBezTo>
                <a:cubicBezTo>
                  <a:pt x="5156388" y="-49080"/>
                  <a:pt x="5368528" y="36397"/>
                  <a:pt x="5645499" y="0"/>
                </a:cubicBezTo>
                <a:cubicBezTo>
                  <a:pt x="5922470" y="-36397"/>
                  <a:pt x="6105815" y="66588"/>
                  <a:pt x="6356832" y="0"/>
                </a:cubicBezTo>
                <a:cubicBezTo>
                  <a:pt x="6607849" y="-66588"/>
                  <a:pt x="6878764" y="921"/>
                  <a:pt x="7339149" y="0"/>
                </a:cubicBezTo>
                <a:cubicBezTo>
                  <a:pt x="7357050" y="219823"/>
                  <a:pt x="7337002" y="287504"/>
                  <a:pt x="7339149" y="523478"/>
                </a:cubicBezTo>
                <a:cubicBezTo>
                  <a:pt x="7341296" y="759452"/>
                  <a:pt x="7316651" y="778888"/>
                  <a:pt x="7339149" y="943412"/>
                </a:cubicBezTo>
                <a:cubicBezTo>
                  <a:pt x="7361647" y="1107936"/>
                  <a:pt x="7300958" y="1237062"/>
                  <a:pt x="7339149" y="1363345"/>
                </a:cubicBezTo>
                <a:cubicBezTo>
                  <a:pt x="7377340" y="1489628"/>
                  <a:pt x="7296448" y="1721508"/>
                  <a:pt x="7339149" y="1938596"/>
                </a:cubicBezTo>
                <a:cubicBezTo>
                  <a:pt x="7381850" y="2155684"/>
                  <a:pt x="7275187" y="2298858"/>
                  <a:pt x="7339149" y="2565619"/>
                </a:cubicBezTo>
                <a:cubicBezTo>
                  <a:pt x="7403111" y="2832380"/>
                  <a:pt x="7308787" y="2982059"/>
                  <a:pt x="7339149" y="3089098"/>
                </a:cubicBezTo>
                <a:cubicBezTo>
                  <a:pt x="7369511" y="3196137"/>
                  <a:pt x="7271233" y="3504864"/>
                  <a:pt x="7339149" y="3664349"/>
                </a:cubicBezTo>
                <a:cubicBezTo>
                  <a:pt x="7407065" y="3823834"/>
                  <a:pt x="7313016" y="3939708"/>
                  <a:pt x="7339149" y="4084282"/>
                </a:cubicBezTo>
                <a:cubicBezTo>
                  <a:pt x="7365282" y="4228856"/>
                  <a:pt x="7336551" y="4491275"/>
                  <a:pt x="7339149" y="4607761"/>
                </a:cubicBezTo>
                <a:cubicBezTo>
                  <a:pt x="7341747" y="4724247"/>
                  <a:pt x="7273529" y="4964637"/>
                  <a:pt x="7339149" y="5177259"/>
                </a:cubicBezTo>
                <a:cubicBezTo>
                  <a:pt x="7079963" y="5226382"/>
                  <a:pt x="6850148" y="5169813"/>
                  <a:pt x="6627816" y="5177259"/>
                </a:cubicBezTo>
                <a:cubicBezTo>
                  <a:pt x="6405484" y="5184705"/>
                  <a:pt x="6181295" y="5098389"/>
                  <a:pt x="5916483" y="5177259"/>
                </a:cubicBezTo>
                <a:cubicBezTo>
                  <a:pt x="5651671" y="5256129"/>
                  <a:pt x="5556348" y="5132084"/>
                  <a:pt x="5278542" y="5177259"/>
                </a:cubicBezTo>
                <a:cubicBezTo>
                  <a:pt x="5000736" y="5222434"/>
                  <a:pt x="5001601" y="5145853"/>
                  <a:pt x="4787383" y="5177259"/>
                </a:cubicBezTo>
                <a:cubicBezTo>
                  <a:pt x="4573165" y="5208665"/>
                  <a:pt x="4412216" y="5143829"/>
                  <a:pt x="4149442" y="5177259"/>
                </a:cubicBezTo>
                <a:cubicBezTo>
                  <a:pt x="3886668" y="5210689"/>
                  <a:pt x="3807900" y="5133202"/>
                  <a:pt x="3658284" y="5177259"/>
                </a:cubicBezTo>
                <a:cubicBezTo>
                  <a:pt x="3508668" y="5221316"/>
                  <a:pt x="3355221" y="5169078"/>
                  <a:pt x="3093734" y="5177259"/>
                </a:cubicBezTo>
                <a:cubicBezTo>
                  <a:pt x="2832247" y="5185440"/>
                  <a:pt x="2703274" y="5105200"/>
                  <a:pt x="2455792" y="5177259"/>
                </a:cubicBezTo>
                <a:cubicBezTo>
                  <a:pt x="2208310" y="5249318"/>
                  <a:pt x="2095383" y="5133433"/>
                  <a:pt x="1964634" y="5177259"/>
                </a:cubicBezTo>
                <a:cubicBezTo>
                  <a:pt x="1833885" y="5221085"/>
                  <a:pt x="1661440" y="5168316"/>
                  <a:pt x="1400084" y="5177259"/>
                </a:cubicBezTo>
                <a:cubicBezTo>
                  <a:pt x="1138728" y="5186202"/>
                  <a:pt x="1049590" y="5136496"/>
                  <a:pt x="908925" y="5177259"/>
                </a:cubicBezTo>
                <a:cubicBezTo>
                  <a:pt x="768260" y="5218022"/>
                  <a:pt x="273928" y="5169975"/>
                  <a:pt x="0" y="5177259"/>
                </a:cubicBezTo>
                <a:cubicBezTo>
                  <a:pt x="-42947" y="4934463"/>
                  <a:pt x="376" y="4756470"/>
                  <a:pt x="0" y="4550235"/>
                </a:cubicBezTo>
                <a:cubicBezTo>
                  <a:pt x="-376" y="4344000"/>
                  <a:pt x="50495" y="4137184"/>
                  <a:pt x="0" y="4026757"/>
                </a:cubicBezTo>
                <a:cubicBezTo>
                  <a:pt x="-50495" y="3916330"/>
                  <a:pt x="15949" y="3693593"/>
                  <a:pt x="0" y="3555051"/>
                </a:cubicBezTo>
                <a:cubicBezTo>
                  <a:pt x="-15949" y="3416509"/>
                  <a:pt x="48520" y="3194276"/>
                  <a:pt x="0" y="2928028"/>
                </a:cubicBezTo>
                <a:cubicBezTo>
                  <a:pt x="-48520" y="2661780"/>
                  <a:pt x="26693" y="2602348"/>
                  <a:pt x="0" y="2456322"/>
                </a:cubicBezTo>
                <a:cubicBezTo>
                  <a:pt x="-26693" y="2310296"/>
                  <a:pt x="22626" y="2014508"/>
                  <a:pt x="0" y="1881071"/>
                </a:cubicBezTo>
                <a:cubicBezTo>
                  <a:pt x="-22626" y="1747634"/>
                  <a:pt x="67926" y="1487221"/>
                  <a:pt x="0" y="1254047"/>
                </a:cubicBezTo>
                <a:cubicBezTo>
                  <a:pt x="-67926" y="1020873"/>
                  <a:pt x="39724" y="931609"/>
                  <a:pt x="0" y="678796"/>
                </a:cubicBezTo>
                <a:cubicBezTo>
                  <a:pt x="-39724" y="425983"/>
                  <a:pt x="58084" y="180002"/>
                  <a:pt x="0" y="0"/>
                </a:cubicBezTo>
                <a:close/>
              </a:path>
            </a:pathLst>
          </a:custGeom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517090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2E909CE-4BC5-F91A-478C-F31C16D892E9}"/>
              </a:ext>
            </a:extLst>
          </p:cNvPr>
          <p:cNvSpPr/>
          <p:nvPr/>
        </p:nvSpPr>
        <p:spPr>
          <a:xfrm>
            <a:off x="3038354" y="2236903"/>
            <a:ext cx="1575480" cy="144649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286CECF-E42E-6E0A-161E-6B40CF62361E}"/>
              </a:ext>
            </a:extLst>
          </p:cNvPr>
          <p:cNvSpPr/>
          <p:nvPr/>
        </p:nvSpPr>
        <p:spPr>
          <a:xfrm>
            <a:off x="2271531" y="3174604"/>
            <a:ext cx="1575480" cy="12819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D53FF3-9022-2784-EDBC-F787CA65D81B}"/>
              </a:ext>
            </a:extLst>
          </p:cNvPr>
          <p:cNvSpPr/>
          <p:nvPr/>
        </p:nvSpPr>
        <p:spPr>
          <a:xfrm>
            <a:off x="2701724" y="5132653"/>
            <a:ext cx="1575480" cy="128190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Take-home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097280" y="830210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take-home messages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731520" y="1532024"/>
            <a:ext cx="11155680" cy="2816352"/>
          </a:xfrm>
          <a:custGeom>
            <a:avLst/>
            <a:gdLst>
              <a:gd name="csX0" fmla="*/ 0 w 11155680"/>
              <a:gd name="csY0" fmla="*/ 0 h 2816352"/>
              <a:gd name="csX1" fmla="*/ 475584 w 11155680"/>
              <a:gd name="csY1" fmla="*/ 0 h 2816352"/>
              <a:gd name="csX2" fmla="*/ 1285839 w 11155680"/>
              <a:gd name="csY2" fmla="*/ 0 h 2816352"/>
              <a:gd name="csX3" fmla="*/ 2096094 w 11155680"/>
              <a:gd name="csY3" fmla="*/ 0 h 2816352"/>
              <a:gd name="csX4" fmla="*/ 2906348 w 11155680"/>
              <a:gd name="csY4" fmla="*/ 0 h 2816352"/>
              <a:gd name="csX5" fmla="*/ 3716603 w 11155680"/>
              <a:gd name="csY5" fmla="*/ 0 h 2816352"/>
              <a:gd name="csX6" fmla="*/ 4080630 w 11155680"/>
              <a:gd name="csY6" fmla="*/ 0 h 2816352"/>
              <a:gd name="csX7" fmla="*/ 4667771 w 11155680"/>
              <a:gd name="csY7" fmla="*/ 0 h 2816352"/>
              <a:gd name="csX8" fmla="*/ 4920242 w 11155680"/>
              <a:gd name="csY8" fmla="*/ 0 h 2816352"/>
              <a:gd name="csX9" fmla="*/ 5284269 w 11155680"/>
              <a:gd name="csY9" fmla="*/ 0 h 2816352"/>
              <a:gd name="csX10" fmla="*/ 6094524 w 11155680"/>
              <a:gd name="csY10" fmla="*/ 0 h 2816352"/>
              <a:gd name="csX11" fmla="*/ 6793222 w 11155680"/>
              <a:gd name="csY11" fmla="*/ 0 h 2816352"/>
              <a:gd name="csX12" fmla="*/ 7157249 w 11155680"/>
              <a:gd name="csY12" fmla="*/ 0 h 2816352"/>
              <a:gd name="csX13" fmla="*/ 7967504 w 11155680"/>
              <a:gd name="csY13" fmla="*/ 0 h 2816352"/>
              <a:gd name="csX14" fmla="*/ 8331532 w 11155680"/>
              <a:gd name="csY14" fmla="*/ 0 h 2816352"/>
              <a:gd name="csX15" fmla="*/ 8695559 w 11155680"/>
              <a:gd name="csY15" fmla="*/ 0 h 2816352"/>
              <a:gd name="csX16" fmla="*/ 8948030 w 11155680"/>
              <a:gd name="csY16" fmla="*/ 0 h 2816352"/>
              <a:gd name="csX17" fmla="*/ 9535171 w 11155680"/>
              <a:gd name="csY17" fmla="*/ 0 h 2816352"/>
              <a:gd name="csX18" fmla="*/ 9787641 w 11155680"/>
              <a:gd name="csY18" fmla="*/ 0 h 2816352"/>
              <a:gd name="csX19" fmla="*/ 10374782 w 11155680"/>
              <a:gd name="csY19" fmla="*/ 0 h 2816352"/>
              <a:gd name="csX20" fmla="*/ 11155680 w 11155680"/>
              <a:gd name="csY20" fmla="*/ 0 h 2816352"/>
              <a:gd name="csX21" fmla="*/ 11155680 w 11155680"/>
              <a:gd name="csY21" fmla="*/ 591434 h 2816352"/>
              <a:gd name="csX22" fmla="*/ 11155680 w 11155680"/>
              <a:gd name="csY22" fmla="*/ 1154704 h 2816352"/>
              <a:gd name="csX23" fmla="*/ 11155680 w 11155680"/>
              <a:gd name="csY23" fmla="*/ 1661648 h 2816352"/>
              <a:gd name="csX24" fmla="*/ 11155680 w 11155680"/>
              <a:gd name="csY24" fmla="*/ 2196755 h 2816352"/>
              <a:gd name="csX25" fmla="*/ 11155680 w 11155680"/>
              <a:gd name="csY25" fmla="*/ 2816352 h 2816352"/>
              <a:gd name="csX26" fmla="*/ 10791653 w 11155680"/>
              <a:gd name="csY26" fmla="*/ 2816352 h 2816352"/>
              <a:gd name="csX27" fmla="*/ 10427625 w 11155680"/>
              <a:gd name="csY27" fmla="*/ 2816352 h 2816352"/>
              <a:gd name="csX28" fmla="*/ 10063598 w 11155680"/>
              <a:gd name="csY28" fmla="*/ 2816352 h 2816352"/>
              <a:gd name="csX29" fmla="*/ 9253343 w 11155680"/>
              <a:gd name="csY29" fmla="*/ 2816352 h 2816352"/>
              <a:gd name="csX30" fmla="*/ 8777759 w 11155680"/>
              <a:gd name="csY30" fmla="*/ 2816352 h 2816352"/>
              <a:gd name="csX31" fmla="*/ 8413731 w 11155680"/>
              <a:gd name="csY31" fmla="*/ 2816352 h 2816352"/>
              <a:gd name="csX32" fmla="*/ 8049704 w 11155680"/>
              <a:gd name="csY32" fmla="*/ 2816352 h 2816352"/>
              <a:gd name="csX33" fmla="*/ 7685676 w 11155680"/>
              <a:gd name="csY33" fmla="*/ 2816352 h 2816352"/>
              <a:gd name="csX34" fmla="*/ 7433206 w 11155680"/>
              <a:gd name="csY34" fmla="*/ 2816352 h 2816352"/>
              <a:gd name="csX35" fmla="*/ 6957621 w 11155680"/>
              <a:gd name="csY35" fmla="*/ 2816352 h 2816352"/>
              <a:gd name="csX36" fmla="*/ 6370480 w 11155680"/>
              <a:gd name="csY36" fmla="*/ 2816352 h 2816352"/>
              <a:gd name="csX37" fmla="*/ 5783339 w 11155680"/>
              <a:gd name="csY37" fmla="*/ 2816352 h 2816352"/>
              <a:gd name="csX38" fmla="*/ 5084642 w 11155680"/>
              <a:gd name="csY38" fmla="*/ 2816352 h 2816352"/>
              <a:gd name="csX39" fmla="*/ 4385944 w 11155680"/>
              <a:gd name="csY39" fmla="*/ 2816352 h 2816352"/>
              <a:gd name="csX40" fmla="*/ 4021916 w 11155680"/>
              <a:gd name="csY40" fmla="*/ 2816352 h 2816352"/>
              <a:gd name="csX41" fmla="*/ 3211662 w 11155680"/>
              <a:gd name="csY41" fmla="*/ 2816352 h 2816352"/>
              <a:gd name="csX42" fmla="*/ 2512964 w 11155680"/>
              <a:gd name="csY42" fmla="*/ 2816352 h 2816352"/>
              <a:gd name="csX43" fmla="*/ 2037379 w 11155680"/>
              <a:gd name="csY43" fmla="*/ 2816352 h 2816352"/>
              <a:gd name="csX44" fmla="*/ 1784909 w 11155680"/>
              <a:gd name="csY44" fmla="*/ 2816352 h 2816352"/>
              <a:gd name="csX45" fmla="*/ 1420881 w 11155680"/>
              <a:gd name="csY45" fmla="*/ 2816352 h 2816352"/>
              <a:gd name="csX46" fmla="*/ 1056854 w 11155680"/>
              <a:gd name="csY46" fmla="*/ 2816352 h 2816352"/>
              <a:gd name="csX47" fmla="*/ 0 w 11155680"/>
              <a:gd name="csY47" fmla="*/ 2816352 h 2816352"/>
              <a:gd name="csX48" fmla="*/ 0 w 11155680"/>
              <a:gd name="csY48" fmla="*/ 2224918 h 2816352"/>
              <a:gd name="csX49" fmla="*/ 0 w 11155680"/>
              <a:gd name="csY49" fmla="*/ 1633484 h 2816352"/>
              <a:gd name="csX50" fmla="*/ 0 w 11155680"/>
              <a:gd name="csY50" fmla="*/ 1154704 h 2816352"/>
              <a:gd name="csX51" fmla="*/ 0 w 11155680"/>
              <a:gd name="csY51" fmla="*/ 619597 h 2816352"/>
              <a:gd name="csX52" fmla="*/ 0 w 11155680"/>
              <a:gd name="csY52" fmla="*/ 0 h 28163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</a:cxnLst>
            <a:rect l="l" t="t" r="r" b="b"/>
            <a:pathLst>
              <a:path w="11155680" h="2816352" fill="none" extrusionOk="0">
                <a:moveTo>
                  <a:pt x="0" y="0"/>
                </a:moveTo>
                <a:cubicBezTo>
                  <a:pt x="161753" y="-15744"/>
                  <a:pt x="306355" y="38097"/>
                  <a:pt x="475584" y="0"/>
                </a:cubicBezTo>
                <a:cubicBezTo>
                  <a:pt x="644813" y="-38097"/>
                  <a:pt x="934930" y="84703"/>
                  <a:pt x="1285839" y="0"/>
                </a:cubicBezTo>
                <a:cubicBezTo>
                  <a:pt x="1636749" y="-84703"/>
                  <a:pt x="1871435" y="13860"/>
                  <a:pt x="2096094" y="0"/>
                </a:cubicBezTo>
                <a:cubicBezTo>
                  <a:pt x="2320754" y="-13860"/>
                  <a:pt x="2695847" y="75746"/>
                  <a:pt x="2906348" y="0"/>
                </a:cubicBezTo>
                <a:cubicBezTo>
                  <a:pt x="3116849" y="-75746"/>
                  <a:pt x="3459891" y="20620"/>
                  <a:pt x="3716603" y="0"/>
                </a:cubicBezTo>
                <a:cubicBezTo>
                  <a:pt x="3973315" y="-20620"/>
                  <a:pt x="3927831" y="11233"/>
                  <a:pt x="4080630" y="0"/>
                </a:cubicBezTo>
                <a:cubicBezTo>
                  <a:pt x="4233429" y="-11233"/>
                  <a:pt x="4424586" y="1276"/>
                  <a:pt x="4667771" y="0"/>
                </a:cubicBezTo>
                <a:cubicBezTo>
                  <a:pt x="4910956" y="-1276"/>
                  <a:pt x="4867752" y="22499"/>
                  <a:pt x="4920242" y="0"/>
                </a:cubicBezTo>
                <a:cubicBezTo>
                  <a:pt x="4972732" y="-22499"/>
                  <a:pt x="5135056" y="43292"/>
                  <a:pt x="5284269" y="0"/>
                </a:cubicBezTo>
                <a:cubicBezTo>
                  <a:pt x="5433482" y="-43292"/>
                  <a:pt x="5754918" y="31846"/>
                  <a:pt x="6094524" y="0"/>
                </a:cubicBezTo>
                <a:cubicBezTo>
                  <a:pt x="6434131" y="-31846"/>
                  <a:pt x="6611826" y="25425"/>
                  <a:pt x="6793222" y="0"/>
                </a:cubicBezTo>
                <a:cubicBezTo>
                  <a:pt x="6974618" y="-25425"/>
                  <a:pt x="7069765" y="12059"/>
                  <a:pt x="7157249" y="0"/>
                </a:cubicBezTo>
                <a:cubicBezTo>
                  <a:pt x="7244733" y="-12059"/>
                  <a:pt x="7595585" y="37245"/>
                  <a:pt x="7967504" y="0"/>
                </a:cubicBezTo>
                <a:cubicBezTo>
                  <a:pt x="8339423" y="-37245"/>
                  <a:pt x="8214659" y="18196"/>
                  <a:pt x="8331532" y="0"/>
                </a:cubicBezTo>
                <a:cubicBezTo>
                  <a:pt x="8448405" y="-18196"/>
                  <a:pt x="8593073" y="43346"/>
                  <a:pt x="8695559" y="0"/>
                </a:cubicBezTo>
                <a:cubicBezTo>
                  <a:pt x="8798045" y="-43346"/>
                  <a:pt x="8847916" y="29869"/>
                  <a:pt x="8948030" y="0"/>
                </a:cubicBezTo>
                <a:cubicBezTo>
                  <a:pt x="9048144" y="-29869"/>
                  <a:pt x="9270876" y="68867"/>
                  <a:pt x="9535171" y="0"/>
                </a:cubicBezTo>
                <a:cubicBezTo>
                  <a:pt x="9799466" y="-68867"/>
                  <a:pt x="9705591" y="25798"/>
                  <a:pt x="9787641" y="0"/>
                </a:cubicBezTo>
                <a:cubicBezTo>
                  <a:pt x="9869691" y="-25798"/>
                  <a:pt x="10180267" y="33018"/>
                  <a:pt x="10374782" y="0"/>
                </a:cubicBezTo>
                <a:cubicBezTo>
                  <a:pt x="10569297" y="-33018"/>
                  <a:pt x="10842766" y="32292"/>
                  <a:pt x="11155680" y="0"/>
                </a:cubicBezTo>
                <a:cubicBezTo>
                  <a:pt x="11226016" y="121166"/>
                  <a:pt x="11146235" y="390169"/>
                  <a:pt x="11155680" y="591434"/>
                </a:cubicBezTo>
                <a:cubicBezTo>
                  <a:pt x="11165125" y="792699"/>
                  <a:pt x="11111855" y="1004932"/>
                  <a:pt x="11155680" y="1154704"/>
                </a:cubicBezTo>
                <a:cubicBezTo>
                  <a:pt x="11199505" y="1304476"/>
                  <a:pt x="11149897" y="1427374"/>
                  <a:pt x="11155680" y="1661648"/>
                </a:cubicBezTo>
                <a:cubicBezTo>
                  <a:pt x="11161463" y="1895922"/>
                  <a:pt x="11145889" y="2015990"/>
                  <a:pt x="11155680" y="2196755"/>
                </a:cubicBezTo>
                <a:cubicBezTo>
                  <a:pt x="11165471" y="2377520"/>
                  <a:pt x="11142037" y="2569061"/>
                  <a:pt x="11155680" y="2816352"/>
                </a:cubicBezTo>
                <a:cubicBezTo>
                  <a:pt x="11042514" y="2826840"/>
                  <a:pt x="10962552" y="2808654"/>
                  <a:pt x="10791653" y="2816352"/>
                </a:cubicBezTo>
                <a:cubicBezTo>
                  <a:pt x="10620754" y="2824050"/>
                  <a:pt x="10604952" y="2813471"/>
                  <a:pt x="10427625" y="2816352"/>
                </a:cubicBezTo>
                <a:cubicBezTo>
                  <a:pt x="10250298" y="2819233"/>
                  <a:pt x="10227562" y="2774637"/>
                  <a:pt x="10063598" y="2816352"/>
                </a:cubicBezTo>
                <a:cubicBezTo>
                  <a:pt x="9899634" y="2858067"/>
                  <a:pt x="9506125" y="2751003"/>
                  <a:pt x="9253343" y="2816352"/>
                </a:cubicBezTo>
                <a:cubicBezTo>
                  <a:pt x="9000562" y="2881701"/>
                  <a:pt x="8900852" y="2778038"/>
                  <a:pt x="8777759" y="2816352"/>
                </a:cubicBezTo>
                <a:cubicBezTo>
                  <a:pt x="8654666" y="2854666"/>
                  <a:pt x="8581114" y="2791337"/>
                  <a:pt x="8413731" y="2816352"/>
                </a:cubicBezTo>
                <a:cubicBezTo>
                  <a:pt x="8246348" y="2841367"/>
                  <a:pt x="8206386" y="2792727"/>
                  <a:pt x="8049704" y="2816352"/>
                </a:cubicBezTo>
                <a:cubicBezTo>
                  <a:pt x="7893022" y="2839977"/>
                  <a:pt x="7835350" y="2788948"/>
                  <a:pt x="7685676" y="2816352"/>
                </a:cubicBezTo>
                <a:cubicBezTo>
                  <a:pt x="7536002" y="2843756"/>
                  <a:pt x="7544842" y="2803706"/>
                  <a:pt x="7433206" y="2816352"/>
                </a:cubicBezTo>
                <a:cubicBezTo>
                  <a:pt x="7321570" y="2828998"/>
                  <a:pt x="7132092" y="2776034"/>
                  <a:pt x="6957621" y="2816352"/>
                </a:cubicBezTo>
                <a:cubicBezTo>
                  <a:pt x="6783151" y="2856670"/>
                  <a:pt x="6506971" y="2787574"/>
                  <a:pt x="6370480" y="2816352"/>
                </a:cubicBezTo>
                <a:cubicBezTo>
                  <a:pt x="6233989" y="2845130"/>
                  <a:pt x="5995226" y="2752658"/>
                  <a:pt x="5783339" y="2816352"/>
                </a:cubicBezTo>
                <a:cubicBezTo>
                  <a:pt x="5571452" y="2880046"/>
                  <a:pt x="5289101" y="2772733"/>
                  <a:pt x="5084642" y="2816352"/>
                </a:cubicBezTo>
                <a:cubicBezTo>
                  <a:pt x="4880183" y="2859971"/>
                  <a:pt x="4623324" y="2799429"/>
                  <a:pt x="4385944" y="2816352"/>
                </a:cubicBezTo>
                <a:cubicBezTo>
                  <a:pt x="4148564" y="2833275"/>
                  <a:pt x="4135164" y="2812262"/>
                  <a:pt x="4021916" y="2816352"/>
                </a:cubicBezTo>
                <a:cubicBezTo>
                  <a:pt x="3908668" y="2820442"/>
                  <a:pt x="3580369" y="2760312"/>
                  <a:pt x="3211662" y="2816352"/>
                </a:cubicBezTo>
                <a:cubicBezTo>
                  <a:pt x="2842955" y="2872392"/>
                  <a:pt x="2841123" y="2738957"/>
                  <a:pt x="2512964" y="2816352"/>
                </a:cubicBezTo>
                <a:cubicBezTo>
                  <a:pt x="2184805" y="2893747"/>
                  <a:pt x="2258855" y="2806567"/>
                  <a:pt x="2037379" y="2816352"/>
                </a:cubicBezTo>
                <a:cubicBezTo>
                  <a:pt x="1815904" y="2826137"/>
                  <a:pt x="1844113" y="2786557"/>
                  <a:pt x="1784909" y="2816352"/>
                </a:cubicBezTo>
                <a:cubicBezTo>
                  <a:pt x="1725705" y="2846147"/>
                  <a:pt x="1579841" y="2779518"/>
                  <a:pt x="1420881" y="2816352"/>
                </a:cubicBezTo>
                <a:cubicBezTo>
                  <a:pt x="1261921" y="2853186"/>
                  <a:pt x="1188551" y="2772975"/>
                  <a:pt x="1056854" y="2816352"/>
                </a:cubicBezTo>
                <a:cubicBezTo>
                  <a:pt x="925157" y="2859729"/>
                  <a:pt x="399130" y="2723295"/>
                  <a:pt x="0" y="2816352"/>
                </a:cubicBezTo>
                <a:cubicBezTo>
                  <a:pt x="-58302" y="2556012"/>
                  <a:pt x="69863" y="2428766"/>
                  <a:pt x="0" y="2224918"/>
                </a:cubicBezTo>
                <a:cubicBezTo>
                  <a:pt x="-69863" y="2021070"/>
                  <a:pt x="55480" y="1858018"/>
                  <a:pt x="0" y="1633484"/>
                </a:cubicBezTo>
                <a:cubicBezTo>
                  <a:pt x="-55480" y="1408950"/>
                  <a:pt x="54936" y="1257033"/>
                  <a:pt x="0" y="1154704"/>
                </a:cubicBezTo>
                <a:cubicBezTo>
                  <a:pt x="-54936" y="1052375"/>
                  <a:pt x="7884" y="861653"/>
                  <a:pt x="0" y="619597"/>
                </a:cubicBezTo>
                <a:cubicBezTo>
                  <a:pt x="-7884" y="377541"/>
                  <a:pt x="63407" y="141329"/>
                  <a:pt x="0" y="0"/>
                </a:cubicBezTo>
                <a:close/>
              </a:path>
              <a:path w="11155680" h="2816352" stroke="0" extrusionOk="0">
                <a:moveTo>
                  <a:pt x="0" y="0"/>
                </a:moveTo>
                <a:cubicBezTo>
                  <a:pt x="171220" y="-5775"/>
                  <a:pt x="198021" y="17558"/>
                  <a:pt x="364027" y="0"/>
                </a:cubicBezTo>
                <a:cubicBezTo>
                  <a:pt x="530033" y="-17558"/>
                  <a:pt x="665983" y="21548"/>
                  <a:pt x="951169" y="0"/>
                </a:cubicBezTo>
                <a:cubicBezTo>
                  <a:pt x="1236355" y="-21548"/>
                  <a:pt x="1473094" y="12765"/>
                  <a:pt x="1761423" y="0"/>
                </a:cubicBezTo>
                <a:cubicBezTo>
                  <a:pt x="2049752" y="-12765"/>
                  <a:pt x="2296123" y="87095"/>
                  <a:pt x="2571678" y="0"/>
                </a:cubicBezTo>
                <a:cubicBezTo>
                  <a:pt x="2847233" y="-87095"/>
                  <a:pt x="2751527" y="29573"/>
                  <a:pt x="2824148" y="0"/>
                </a:cubicBezTo>
                <a:cubicBezTo>
                  <a:pt x="2896769" y="-29573"/>
                  <a:pt x="3260167" y="1447"/>
                  <a:pt x="3522846" y="0"/>
                </a:cubicBezTo>
                <a:cubicBezTo>
                  <a:pt x="3785525" y="-1447"/>
                  <a:pt x="3823978" y="33091"/>
                  <a:pt x="4109987" y="0"/>
                </a:cubicBezTo>
                <a:cubicBezTo>
                  <a:pt x="4395996" y="-33091"/>
                  <a:pt x="4267689" y="19589"/>
                  <a:pt x="4362458" y="0"/>
                </a:cubicBezTo>
                <a:cubicBezTo>
                  <a:pt x="4457227" y="-19589"/>
                  <a:pt x="4674460" y="37685"/>
                  <a:pt x="4838042" y="0"/>
                </a:cubicBezTo>
                <a:cubicBezTo>
                  <a:pt x="5001624" y="-37685"/>
                  <a:pt x="5235111" y="57648"/>
                  <a:pt x="5425183" y="0"/>
                </a:cubicBezTo>
                <a:cubicBezTo>
                  <a:pt x="5615255" y="-57648"/>
                  <a:pt x="5580416" y="6284"/>
                  <a:pt x="5677654" y="0"/>
                </a:cubicBezTo>
                <a:cubicBezTo>
                  <a:pt x="5774892" y="-6284"/>
                  <a:pt x="5929870" y="40642"/>
                  <a:pt x="6153238" y="0"/>
                </a:cubicBezTo>
                <a:cubicBezTo>
                  <a:pt x="6376606" y="-40642"/>
                  <a:pt x="6664597" y="52460"/>
                  <a:pt x="6963493" y="0"/>
                </a:cubicBezTo>
                <a:cubicBezTo>
                  <a:pt x="7262389" y="-52460"/>
                  <a:pt x="7398148" y="55317"/>
                  <a:pt x="7550634" y="0"/>
                </a:cubicBezTo>
                <a:cubicBezTo>
                  <a:pt x="7703120" y="-55317"/>
                  <a:pt x="7890197" y="5243"/>
                  <a:pt x="8137775" y="0"/>
                </a:cubicBezTo>
                <a:cubicBezTo>
                  <a:pt x="8385353" y="-5243"/>
                  <a:pt x="8642378" y="35847"/>
                  <a:pt x="8948030" y="0"/>
                </a:cubicBezTo>
                <a:cubicBezTo>
                  <a:pt x="9253683" y="-35847"/>
                  <a:pt x="9348215" y="20248"/>
                  <a:pt x="9646727" y="0"/>
                </a:cubicBezTo>
                <a:cubicBezTo>
                  <a:pt x="9945239" y="-20248"/>
                  <a:pt x="9860283" y="29109"/>
                  <a:pt x="10010755" y="0"/>
                </a:cubicBezTo>
                <a:cubicBezTo>
                  <a:pt x="10161227" y="-29109"/>
                  <a:pt x="10907612" y="109195"/>
                  <a:pt x="11155680" y="0"/>
                </a:cubicBezTo>
                <a:cubicBezTo>
                  <a:pt x="11207763" y="216805"/>
                  <a:pt x="11128913" y="375550"/>
                  <a:pt x="11155680" y="535107"/>
                </a:cubicBezTo>
                <a:cubicBezTo>
                  <a:pt x="11182447" y="694664"/>
                  <a:pt x="11095787" y="891063"/>
                  <a:pt x="11155680" y="1154704"/>
                </a:cubicBezTo>
                <a:cubicBezTo>
                  <a:pt x="11215573" y="1418345"/>
                  <a:pt x="11128296" y="1452811"/>
                  <a:pt x="11155680" y="1689811"/>
                </a:cubicBezTo>
                <a:cubicBezTo>
                  <a:pt x="11183064" y="1926811"/>
                  <a:pt x="11149289" y="2121534"/>
                  <a:pt x="11155680" y="2253082"/>
                </a:cubicBezTo>
                <a:cubicBezTo>
                  <a:pt x="11162071" y="2384630"/>
                  <a:pt x="11118200" y="2693798"/>
                  <a:pt x="11155680" y="2816352"/>
                </a:cubicBezTo>
                <a:cubicBezTo>
                  <a:pt x="11055487" y="2834494"/>
                  <a:pt x="11009263" y="2800849"/>
                  <a:pt x="10903209" y="2816352"/>
                </a:cubicBezTo>
                <a:cubicBezTo>
                  <a:pt x="10797155" y="2831855"/>
                  <a:pt x="10356286" y="2756113"/>
                  <a:pt x="10204511" y="2816352"/>
                </a:cubicBezTo>
                <a:cubicBezTo>
                  <a:pt x="10052736" y="2876591"/>
                  <a:pt x="10061966" y="2813221"/>
                  <a:pt x="9952041" y="2816352"/>
                </a:cubicBezTo>
                <a:cubicBezTo>
                  <a:pt x="9842116" y="2819483"/>
                  <a:pt x="9752475" y="2789216"/>
                  <a:pt x="9588013" y="2816352"/>
                </a:cubicBezTo>
                <a:cubicBezTo>
                  <a:pt x="9423551" y="2843488"/>
                  <a:pt x="9190230" y="2772335"/>
                  <a:pt x="9000872" y="2816352"/>
                </a:cubicBezTo>
                <a:cubicBezTo>
                  <a:pt x="8811514" y="2860369"/>
                  <a:pt x="8576112" y="2760152"/>
                  <a:pt x="8302174" y="2816352"/>
                </a:cubicBezTo>
                <a:cubicBezTo>
                  <a:pt x="8028236" y="2872552"/>
                  <a:pt x="8120811" y="2811178"/>
                  <a:pt x="8049704" y="2816352"/>
                </a:cubicBezTo>
                <a:cubicBezTo>
                  <a:pt x="7978597" y="2821526"/>
                  <a:pt x="7883369" y="2802431"/>
                  <a:pt x="7797233" y="2816352"/>
                </a:cubicBezTo>
                <a:cubicBezTo>
                  <a:pt x="7711097" y="2830273"/>
                  <a:pt x="7653138" y="2812431"/>
                  <a:pt x="7544763" y="2816352"/>
                </a:cubicBezTo>
                <a:cubicBezTo>
                  <a:pt x="7436388" y="2820273"/>
                  <a:pt x="7053783" y="2814436"/>
                  <a:pt x="6846065" y="2816352"/>
                </a:cubicBezTo>
                <a:cubicBezTo>
                  <a:pt x="6638347" y="2818268"/>
                  <a:pt x="6647309" y="2785067"/>
                  <a:pt x="6482037" y="2816352"/>
                </a:cubicBezTo>
                <a:cubicBezTo>
                  <a:pt x="6316765" y="2847637"/>
                  <a:pt x="6284884" y="2786269"/>
                  <a:pt x="6229567" y="2816352"/>
                </a:cubicBezTo>
                <a:cubicBezTo>
                  <a:pt x="6174250" y="2846435"/>
                  <a:pt x="5960436" y="2793512"/>
                  <a:pt x="5865539" y="2816352"/>
                </a:cubicBezTo>
                <a:cubicBezTo>
                  <a:pt x="5770642" y="2839192"/>
                  <a:pt x="5634220" y="2802188"/>
                  <a:pt x="5501512" y="2816352"/>
                </a:cubicBezTo>
                <a:cubicBezTo>
                  <a:pt x="5368804" y="2830516"/>
                  <a:pt x="5309872" y="2812190"/>
                  <a:pt x="5249041" y="2816352"/>
                </a:cubicBezTo>
                <a:cubicBezTo>
                  <a:pt x="5188210" y="2820514"/>
                  <a:pt x="4847302" y="2751147"/>
                  <a:pt x="4550343" y="2816352"/>
                </a:cubicBezTo>
                <a:cubicBezTo>
                  <a:pt x="4253384" y="2881557"/>
                  <a:pt x="3982046" y="2746789"/>
                  <a:pt x="3740089" y="2816352"/>
                </a:cubicBezTo>
                <a:cubicBezTo>
                  <a:pt x="3498132" y="2885915"/>
                  <a:pt x="3245796" y="2812987"/>
                  <a:pt x="3041391" y="2816352"/>
                </a:cubicBezTo>
                <a:cubicBezTo>
                  <a:pt x="2836986" y="2819717"/>
                  <a:pt x="2466336" y="2794779"/>
                  <a:pt x="2231136" y="2816352"/>
                </a:cubicBezTo>
                <a:cubicBezTo>
                  <a:pt x="1995937" y="2837925"/>
                  <a:pt x="1767545" y="2777046"/>
                  <a:pt x="1643995" y="2816352"/>
                </a:cubicBezTo>
                <a:cubicBezTo>
                  <a:pt x="1520445" y="2855658"/>
                  <a:pt x="1117152" y="2771220"/>
                  <a:pt x="945297" y="2816352"/>
                </a:cubicBezTo>
                <a:cubicBezTo>
                  <a:pt x="773442" y="2861484"/>
                  <a:pt x="331168" y="2802002"/>
                  <a:pt x="0" y="2816352"/>
                </a:cubicBezTo>
                <a:cubicBezTo>
                  <a:pt x="-29814" y="2618160"/>
                  <a:pt x="57861" y="2504376"/>
                  <a:pt x="0" y="2281245"/>
                </a:cubicBezTo>
                <a:cubicBezTo>
                  <a:pt x="-57861" y="2058114"/>
                  <a:pt x="30516" y="1891094"/>
                  <a:pt x="0" y="1774302"/>
                </a:cubicBezTo>
                <a:cubicBezTo>
                  <a:pt x="-30516" y="1657510"/>
                  <a:pt x="54920" y="1368131"/>
                  <a:pt x="0" y="1239195"/>
                </a:cubicBezTo>
                <a:cubicBezTo>
                  <a:pt x="-54920" y="1110259"/>
                  <a:pt x="54280" y="912169"/>
                  <a:pt x="0" y="704088"/>
                </a:cubicBezTo>
                <a:cubicBezTo>
                  <a:pt x="-54280" y="496007"/>
                  <a:pt x="60510" y="172488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469557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BC7 remains a prey-rich linkage between protected areas; generalists show high, widespread occupancy.</a:t>
            </a:r>
            <a:endParaRPr lang="en-US" sz="2400" dirty="0"/>
          </a:p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Specialists concentrate on narrower upper-elevation routes → higher fragmentation risk.</a:t>
            </a:r>
            <a:endParaRPr lang="en-US" sz="2400" dirty="0"/>
          </a:p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Pinch points provide a defensible screening layer for crossings, fencing, and riparian buffers as infrastructure expands.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097280" y="4532689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731520" y="5117211"/>
            <a:ext cx="11155680" cy="994224"/>
          </a:xfrm>
          <a:custGeom>
            <a:avLst/>
            <a:gdLst>
              <a:gd name="csX0" fmla="*/ 0 w 11155680"/>
              <a:gd name="csY0" fmla="*/ 0 h 994224"/>
              <a:gd name="csX1" fmla="*/ 698698 w 11155680"/>
              <a:gd name="csY1" fmla="*/ 0 h 994224"/>
              <a:gd name="csX2" fmla="*/ 1397396 w 11155680"/>
              <a:gd name="csY2" fmla="*/ 0 h 994224"/>
              <a:gd name="csX3" fmla="*/ 1872980 w 11155680"/>
              <a:gd name="csY3" fmla="*/ 0 h 994224"/>
              <a:gd name="csX4" fmla="*/ 2237007 w 11155680"/>
              <a:gd name="csY4" fmla="*/ 0 h 994224"/>
              <a:gd name="csX5" fmla="*/ 2935705 w 11155680"/>
              <a:gd name="csY5" fmla="*/ 0 h 994224"/>
              <a:gd name="csX6" fmla="*/ 3745960 w 11155680"/>
              <a:gd name="csY6" fmla="*/ 0 h 994224"/>
              <a:gd name="csX7" fmla="*/ 4556215 w 11155680"/>
              <a:gd name="csY7" fmla="*/ 0 h 994224"/>
              <a:gd name="csX8" fmla="*/ 5254912 w 11155680"/>
              <a:gd name="csY8" fmla="*/ 0 h 994224"/>
              <a:gd name="csX9" fmla="*/ 5507383 w 11155680"/>
              <a:gd name="csY9" fmla="*/ 0 h 994224"/>
              <a:gd name="csX10" fmla="*/ 6206081 w 11155680"/>
              <a:gd name="csY10" fmla="*/ 0 h 994224"/>
              <a:gd name="csX11" fmla="*/ 7016336 w 11155680"/>
              <a:gd name="csY11" fmla="*/ 0 h 994224"/>
              <a:gd name="csX12" fmla="*/ 7715033 w 11155680"/>
              <a:gd name="csY12" fmla="*/ 0 h 994224"/>
              <a:gd name="csX13" fmla="*/ 8190618 w 11155680"/>
              <a:gd name="csY13" fmla="*/ 0 h 994224"/>
              <a:gd name="csX14" fmla="*/ 8889316 w 11155680"/>
              <a:gd name="csY14" fmla="*/ 0 h 994224"/>
              <a:gd name="csX15" fmla="*/ 9141786 w 11155680"/>
              <a:gd name="csY15" fmla="*/ 0 h 994224"/>
              <a:gd name="csX16" fmla="*/ 9728927 w 11155680"/>
              <a:gd name="csY16" fmla="*/ 0 h 994224"/>
              <a:gd name="csX17" fmla="*/ 10092955 w 11155680"/>
              <a:gd name="csY17" fmla="*/ 0 h 994224"/>
              <a:gd name="csX18" fmla="*/ 11155680 w 11155680"/>
              <a:gd name="csY18" fmla="*/ 0 h 994224"/>
              <a:gd name="csX19" fmla="*/ 11155680 w 11155680"/>
              <a:gd name="csY19" fmla="*/ 516996 h 994224"/>
              <a:gd name="csX20" fmla="*/ 11155680 w 11155680"/>
              <a:gd name="csY20" fmla="*/ 994224 h 994224"/>
              <a:gd name="csX21" fmla="*/ 10568539 w 11155680"/>
              <a:gd name="csY21" fmla="*/ 994224 h 994224"/>
              <a:gd name="csX22" fmla="*/ 10316068 w 11155680"/>
              <a:gd name="csY22" fmla="*/ 994224 h 994224"/>
              <a:gd name="csX23" fmla="*/ 9505814 w 11155680"/>
              <a:gd name="csY23" fmla="*/ 994224 h 994224"/>
              <a:gd name="csX24" fmla="*/ 9030229 w 11155680"/>
              <a:gd name="csY24" fmla="*/ 994224 h 994224"/>
              <a:gd name="csX25" fmla="*/ 8443088 w 11155680"/>
              <a:gd name="csY25" fmla="*/ 994224 h 994224"/>
              <a:gd name="csX26" fmla="*/ 7967504 w 11155680"/>
              <a:gd name="csY26" fmla="*/ 994224 h 994224"/>
              <a:gd name="csX27" fmla="*/ 7491920 w 11155680"/>
              <a:gd name="csY27" fmla="*/ 994224 h 994224"/>
              <a:gd name="csX28" fmla="*/ 7239449 w 11155680"/>
              <a:gd name="csY28" fmla="*/ 994224 h 994224"/>
              <a:gd name="csX29" fmla="*/ 6763865 w 11155680"/>
              <a:gd name="csY29" fmla="*/ 994224 h 994224"/>
              <a:gd name="csX30" fmla="*/ 6511394 w 11155680"/>
              <a:gd name="csY30" fmla="*/ 994224 h 994224"/>
              <a:gd name="csX31" fmla="*/ 5924253 w 11155680"/>
              <a:gd name="csY31" fmla="*/ 994224 h 994224"/>
              <a:gd name="csX32" fmla="*/ 5560226 w 11155680"/>
              <a:gd name="csY32" fmla="*/ 994224 h 994224"/>
              <a:gd name="csX33" fmla="*/ 5196198 w 11155680"/>
              <a:gd name="csY33" fmla="*/ 994224 h 994224"/>
              <a:gd name="csX34" fmla="*/ 4943728 w 11155680"/>
              <a:gd name="csY34" fmla="*/ 994224 h 994224"/>
              <a:gd name="csX35" fmla="*/ 4691257 w 11155680"/>
              <a:gd name="csY35" fmla="*/ 994224 h 994224"/>
              <a:gd name="csX36" fmla="*/ 3992559 w 11155680"/>
              <a:gd name="csY36" fmla="*/ 994224 h 994224"/>
              <a:gd name="csX37" fmla="*/ 3740089 w 11155680"/>
              <a:gd name="csY37" fmla="*/ 994224 h 994224"/>
              <a:gd name="csX38" fmla="*/ 2929834 w 11155680"/>
              <a:gd name="csY38" fmla="*/ 994224 h 994224"/>
              <a:gd name="csX39" fmla="*/ 2565806 w 11155680"/>
              <a:gd name="csY39" fmla="*/ 994224 h 994224"/>
              <a:gd name="csX40" fmla="*/ 1867109 w 11155680"/>
              <a:gd name="csY40" fmla="*/ 994224 h 994224"/>
              <a:gd name="csX41" fmla="*/ 1391524 w 11155680"/>
              <a:gd name="csY41" fmla="*/ 994224 h 994224"/>
              <a:gd name="csX42" fmla="*/ 581270 w 11155680"/>
              <a:gd name="csY42" fmla="*/ 994224 h 994224"/>
              <a:gd name="csX43" fmla="*/ 0 w 11155680"/>
              <a:gd name="csY43" fmla="*/ 994224 h 994224"/>
              <a:gd name="csX44" fmla="*/ 0 w 11155680"/>
              <a:gd name="csY44" fmla="*/ 487170 h 994224"/>
              <a:gd name="csX45" fmla="*/ 0 w 11155680"/>
              <a:gd name="csY45" fmla="*/ 0 h 994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11155680" h="994224" fill="none" extrusionOk="0">
                <a:moveTo>
                  <a:pt x="0" y="0"/>
                </a:moveTo>
                <a:cubicBezTo>
                  <a:pt x="320064" y="-7164"/>
                  <a:pt x="382500" y="64059"/>
                  <a:pt x="698698" y="0"/>
                </a:cubicBezTo>
                <a:cubicBezTo>
                  <a:pt x="1014896" y="-64059"/>
                  <a:pt x="1244009" y="58654"/>
                  <a:pt x="1397396" y="0"/>
                </a:cubicBezTo>
                <a:cubicBezTo>
                  <a:pt x="1550783" y="-58654"/>
                  <a:pt x="1716192" y="34163"/>
                  <a:pt x="1872980" y="0"/>
                </a:cubicBezTo>
                <a:cubicBezTo>
                  <a:pt x="2029768" y="-34163"/>
                  <a:pt x="2136869" y="23609"/>
                  <a:pt x="2237007" y="0"/>
                </a:cubicBezTo>
                <a:cubicBezTo>
                  <a:pt x="2337145" y="-23609"/>
                  <a:pt x="2780835" y="34193"/>
                  <a:pt x="2935705" y="0"/>
                </a:cubicBezTo>
                <a:cubicBezTo>
                  <a:pt x="3090575" y="-34193"/>
                  <a:pt x="3555629" y="23413"/>
                  <a:pt x="3745960" y="0"/>
                </a:cubicBezTo>
                <a:cubicBezTo>
                  <a:pt x="3936292" y="-23413"/>
                  <a:pt x="4391198" y="68330"/>
                  <a:pt x="4556215" y="0"/>
                </a:cubicBezTo>
                <a:cubicBezTo>
                  <a:pt x="4721233" y="-68330"/>
                  <a:pt x="4948948" y="4671"/>
                  <a:pt x="5254912" y="0"/>
                </a:cubicBezTo>
                <a:cubicBezTo>
                  <a:pt x="5560876" y="-4671"/>
                  <a:pt x="5423830" y="5720"/>
                  <a:pt x="5507383" y="0"/>
                </a:cubicBezTo>
                <a:cubicBezTo>
                  <a:pt x="5590936" y="-5720"/>
                  <a:pt x="5995392" y="16768"/>
                  <a:pt x="6206081" y="0"/>
                </a:cubicBezTo>
                <a:cubicBezTo>
                  <a:pt x="6416770" y="-16768"/>
                  <a:pt x="6832085" y="10678"/>
                  <a:pt x="7016336" y="0"/>
                </a:cubicBezTo>
                <a:cubicBezTo>
                  <a:pt x="7200588" y="-10678"/>
                  <a:pt x="7551398" y="4032"/>
                  <a:pt x="7715033" y="0"/>
                </a:cubicBezTo>
                <a:cubicBezTo>
                  <a:pt x="7878668" y="-4032"/>
                  <a:pt x="8031103" y="1701"/>
                  <a:pt x="8190618" y="0"/>
                </a:cubicBezTo>
                <a:cubicBezTo>
                  <a:pt x="8350134" y="-1701"/>
                  <a:pt x="8568714" y="2337"/>
                  <a:pt x="8889316" y="0"/>
                </a:cubicBezTo>
                <a:cubicBezTo>
                  <a:pt x="9209918" y="-2337"/>
                  <a:pt x="9060846" y="7286"/>
                  <a:pt x="9141786" y="0"/>
                </a:cubicBezTo>
                <a:cubicBezTo>
                  <a:pt x="9222726" y="-7286"/>
                  <a:pt x="9491974" y="38612"/>
                  <a:pt x="9728927" y="0"/>
                </a:cubicBezTo>
                <a:cubicBezTo>
                  <a:pt x="9965880" y="-38612"/>
                  <a:pt x="9976324" y="6392"/>
                  <a:pt x="10092955" y="0"/>
                </a:cubicBezTo>
                <a:cubicBezTo>
                  <a:pt x="10209586" y="-6392"/>
                  <a:pt x="10707980" y="85185"/>
                  <a:pt x="11155680" y="0"/>
                </a:cubicBezTo>
                <a:cubicBezTo>
                  <a:pt x="11162855" y="218446"/>
                  <a:pt x="11143910" y="309175"/>
                  <a:pt x="11155680" y="516996"/>
                </a:cubicBezTo>
                <a:cubicBezTo>
                  <a:pt x="11167450" y="724817"/>
                  <a:pt x="11104614" y="868594"/>
                  <a:pt x="11155680" y="994224"/>
                </a:cubicBezTo>
                <a:cubicBezTo>
                  <a:pt x="10974751" y="1030709"/>
                  <a:pt x="10689428" y="985487"/>
                  <a:pt x="10568539" y="994224"/>
                </a:cubicBezTo>
                <a:cubicBezTo>
                  <a:pt x="10447650" y="1002961"/>
                  <a:pt x="10405226" y="989216"/>
                  <a:pt x="10316068" y="994224"/>
                </a:cubicBezTo>
                <a:cubicBezTo>
                  <a:pt x="10226910" y="999232"/>
                  <a:pt x="9680927" y="945399"/>
                  <a:pt x="9505814" y="994224"/>
                </a:cubicBezTo>
                <a:cubicBezTo>
                  <a:pt x="9330701" y="1043049"/>
                  <a:pt x="9235509" y="940689"/>
                  <a:pt x="9030229" y="994224"/>
                </a:cubicBezTo>
                <a:cubicBezTo>
                  <a:pt x="8824950" y="1047759"/>
                  <a:pt x="8644699" y="977298"/>
                  <a:pt x="8443088" y="994224"/>
                </a:cubicBezTo>
                <a:cubicBezTo>
                  <a:pt x="8241477" y="1011150"/>
                  <a:pt x="8147505" y="989805"/>
                  <a:pt x="7967504" y="994224"/>
                </a:cubicBezTo>
                <a:cubicBezTo>
                  <a:pt x="7787503" y="998643"/>
                  <a:pt x="7680090" y="949760"/>
                  <a:pt x="7491920" y="994224"/>
                </a:cubicBezTo>
                <a:cubicBezTo>
                  <a:pt x="7303750" y="1038688"/>
                  <a:pt x="7363843" y="993908"/>
                  <a:pt x="7239449" y="994224"/>
                </a:cubicBezTo>
                <a:cubicBezTo>
                  <a:pt x="7115055" y="994540"/>
                  <a:pt x="6980139" y="952265"/>
                  <a:pt x="6763865" y="994224"/>
                </a:cubicBezTo>
                <a:cubicBezTo>
                  <a:pt x="6547591" y="1036183"/>
                  <a:pt x="6636376" y="993523"/>
                  <a:pt x="6511394" y="994224"/>
                </a:cubicBezTo>
                <a:cubicBezTo>
                  <a:pt x="6386412" y="994925"/>
                  <a:pt x="6130516" y="973049"/>
                  <a:pt x="5924253" y="994224"/>
                </a:cubicBezTo>
                <a:cubicBezTo>
                  <a:pt x="5717990" y="1015399"/>
                  <a:pt x="5665190" y="982001"/>
                  <a:pt x="5560226" y="994224"/>
                </a:cubicBezTo>
                <a:cubicBezTo>
                  <a:pt x="5455262" y="1006447"/>
                  <a:pt x="5316293" y="989082"/>
                  <a:pt x="5196198" y="994224"/>
                </a:cubicBezTo>
                <a:cubicBezTo>
                  <a:pt x="5076103" y="999366"/>
                  <a:pt x="5046146" y="979003"/>
                  <a:pt x="4943728" y="994224"/>
                </a:cubicBezTo>
                <a:cubicBezTo>
                  <a:pt x="4841310" y="1009445"/>
                  <a:pt x="4798202" y="964679"/>
                  <a:pt x="4691257" y="994224"/>
                </a:cubicBezTo>
                <a:cubicBezTo>
                  <a:pt x="4584312" y="1023769"/>
                  <a:pt x="4274212" y="935465"/>
                  <a:pt x="3992559" y="994224"/>
                </a:cubicBezTo>
                <a:cubicBezTo>
                  <a:pt x="3710906" y="1052983"/>
                  <a:pt x="3827060" y="972344"/>
                  <a:pt x="3740089" y="994224"/>
                </a:cubicBezTo>
                <a:cubicBezTo>
                  <a:pt x="3653118" y="1016104"/>
                  <a:pt x="3257447" y="949135"/>
                  <a:pt x="2929834" y="994224"/>
                </a:cubicBezTo>
                <a:cubicBezTo>
                  <a:pt x="2602221" y="1039313"/>
                  <a:pt x="2654522" y="974972"/>
                  <a:pt x="2565806" y="994224"/>
                </a:cubicBezTo>
                <a:cubicBezTo>
                  <a:pt x="2477090" y="1013476"/>
                  <a:pt x="2145371" y="953135"/>
                  <a:pt x="1867109" y="994224"/>
                </a:cubicBezTo>
                <a:cubicBezTo>
                  <a:pt x="1588847" y="1035313"/>
                  <a:pt x="1579906" y="989681"/>
                  <a:pt x="1391524" y="994224"/>
                </a:cubicBezTo>
                <a:cubicBezTo>
                  <a:pt x="1203142" y="998767"/>
                  <a:pt x="919061" y="917794"/>
                  <a:pt x="581270" y="994224"/>
                </a:cubicBezTo>
                <a:cubicBezTo>
                  <a:pt x="243479" y="1070654"/>
                  <a:pt x="277013" y="985875"/>
                  <a:pt x="0" y="994224"/>
                </a:cubicBezTo>
                <a:cubicBezTo>
                  <a:pt x="-9942" y="862264"/>
                  <a:pt x="39375" y="736966"/>
                  <a:pt x="0" y="487170"/>
                </a:cubicBezTo>
                <a:cubicBezTo>
                  <a:pt x="-39375" y="237374"/>
                  <a:pt x="56238" y="141396"/>
                  <a:pt x="0" y="0"/>
                </a:cubicBezTo>
                <a:close/>
              </a:path>
              <a:path w="11155680" h="994224" stroke="0" extrusionOk="0">
                <a:moveTo>
                  <a:pt x="0" y="0"/>
                </a:moveTo>
                <a:cubicBezTo>
                  <a:pt x="191636" y="-23648"/>
                  <a:pt x="329913" y="50581"/>
                  <a:pt x="587141" y="0"/>
                </a:cubicBezTo>
                <a:cubicBezTo>
                  <a:pt x="844369" y="-50581"/>
                  <a:pt x="727650" y="8120"/>
                  <a:pt x="839612" y="0"/>
                </a:cubicBezTo>
                <a:cubicBezTo>
                  <a:pt x="951574" y="-8120"/>
                  <a:pt x="1237852" y="53323"/>
                  <a:pt x="1538310" y="0"/>
                </a:cubicBezTo>
                <a:cubicBezTo>
                  <a:pt x="1838768" y="-53323"/>
                  <a:pt x="1900241" y="21877"/>
                  <a:pt x="2013894" y="0"/>
                </a:cubicBezTo>
                <a:cubicBezTo>
                  <a:pt x="2127547" y="-21877"/>
                  <a:pt x="2616576" y="69426"/>
                  <a:pt x="2824148" y="0"/>
                </a:cubicBezTo>
                <a:cubicBezTo>
                  <a:pt x="3031720" y="-69426"/>
                  <a:pt x="3017910" y="5089"/>
                  <a:pt x="3076619" y="0"/>
                </a:cubicBezTo>
                <a:cubicBezTo>
                  <a:pt x="3135328" y="-5089"/>
                  <a:pt x="3432569" y="63633"/>
                  <a:pt x="3663760" y="0"/>
                </a:cubicBezTo>
                <a:cubicBezTo>
                  <a:pt x="3894951" y="-63633"/>
                  <a:pt x="4081373" y="43454"/>
                  <a:pt x="4250901" y="0"/>
                </a:cubicBezTo>
                <a:cubicBezTo>
                  <a:pt x="4420429" y="-43454"/>
                  <a:pt x="4473500" y="35139"/>
                  <a:pt x="4614929" y="0"/>
                </a:cubicBezTo>
                <a:cubicBezTo>
                  <a:pt x="4756358" y="-35139"/>
                  <a:pt x="5003589" y="64891"/>
                  <a:pt x="5313627" y="0"/>
                </a:cubicBezTo>
                <a:cubicBezTo>
                  <a:pt x="5623665" y="-64891"/>
                  <a:pt x="5646884" y="12264"/>
                  <a:pt x="5789211" y="0"/>
                </a:cubicBezTo>
                <a:cubicBezTo>
                  <a:pt x="5931538" y="-12264"/>
                  <a:pt x="6066945" y="5651"/>
                  <a:pt x="6153238" y="0"/>
                </a:cubicBezTo>
                <a:cubicBezTo>
                  <a:pt x="6239531" y="-5651"/>
                  <a:pt x="6330034" y="23263"/>
                  <a:pt x="6405709" y="0"/>
                </a:cubicBezTo>
                <a:cubicBezTo>
                  <a:pt x="6481384" y="-23263"/>
                  <a:pt x="6598120" y="41790"/>
                  <a:pt x="6769736" y="0"/>
                </a:cubicBezTo>
                <a:cubicBezTo>
                  <a:pt x="6941352" y="-41790"/>
                  <a:pt x="7300158" y="48679"/>
                  <a:pt x="7468434" y="0"/>
                </a:cubicBezTo>
                <a:cubicBezTo>
                  <a:pt x="7636710" y="-48679"/>
                  <a:pt x="7652376" y="12601"/>
                  <a:pt x="7832462" y="0"/>
                </a:cubicBezTo>
                <a:cubicBezTo>
                  <a:pt x="8012548" y="-12601"/>
                  <a:pt x="8183040" y="56240"/>
                  <a:pt x="8419603" y="0"/>
                </a:cubicBezTo>
                <a:cubicBezTo>
                  <a:pt x="8656166" y="-56240"/>
                  <a:pt x="8547303" y="25156"/>
                  <a:pt x="8672073" y="0"/>
                </a:cubicBezTo>
                <a:cubicBezTo>
                  <a:pt x="8796843" y="-25156"/>
                  <a:pt x="9067569" y="72787"/>
                  <a:pt x="9370771" y="0"/>
                </a:cubicBezTo>
                <a:cubicBezTo>
                  <a:pt x="9673973" y="-72787"/>
                  <a:pt x="9954308" y="64129"/>
                  <a:pt x="10181026" y="0"/>
                </a:cubicBezTo>
                <a:cubicBezTo>
                  <a:pt x="10407745" y="-64129"/>
                  <a:pt x="10758318" y="78929"/>
                  <a:pt x="11155680" y="0"/>
                </a:cubicBezTo>
                <a:cubicBezTo>
                  <a:pt x="11209178" y="230014"/>
                  <a:pt x="11127404" y="252519"/>
                  <a:pt x="11155680" y="467285"/>
                </a:cubicBezTo>
                <a:cubicBezTo>
                  <a:pt x="11183956" y="682052"/>
                  <a:pt x="11149230" y="806981"/>
                  <a:pt x="11155680" y="994224"/>
                </a:cubicBezTo>
                <a:cubicBezTo>
                  <a:pt x="10984227" y="1018853"/>
                  <a:pt x="10964679" y="974015"/>
                  <a:pt x="10791653" y="994224"/>
                </a:cubicBezTo>
                <a:cubicBezTo>
                  <a:pt x="10618627" y="1014433"/>
                  <a:pt x="10427106" y="967588"/>
                  <a:pt x="10204511" y="994224"/>
                </a:cubicBezTo>
                <a:cubicBezTo>
                  <a:pt x="9981916" y="1020860"/>
                  <a:pt x="10016262" y="985904"/>
                  <a:pt x="9840484" y="994224"/>
                </a:cubicBezTo>
                <a:cubicBezTo>
                  <a:pt x="9664706" y="1002544"/>
                  <a:pt x="9610667" y="953448"/>
                  <a:pt x="9476457" y="994224"/>
                </a:cubicBezTo>
                <a:cubicBezTo>
                  <a:pt x="9342247" y="1035000"/>
                  <a:pt x="9056591" y="912562"/>
                  <a:pt x="8777759" y="994224"/>
                </a:cubicBezTo>
                <a:cubicBezTo>
                  <a:pt x="8498927" y="1075886"/>
                  <a:pt x="8505129" y="948880"/>
                  <a:pt x="8302174" y="994224"/>
                </a:cubicBezTo>
                <a:cubicBezTo>
                  <a:pt x="8099220" y="1039568"/>
                  <a:pt x="7874402" y="898437"/>
                  <a:pt x="7491920" y="994224"/>
                </a:cubicBezTo>
                <a:cubicBezTo>
                  <a:pt x="7109438" y="1090011"/>
                  <a:pt x="7362567" y="981532"/>
                  <a:pt x="7239449" y="994224"/>
                </a:cubicBezTo>
                <a:cubicBezTo>
                  <a:pt x="7116331" y="1006916"/>
                  <a:pt x="6967653" y="964736"/>
                  <a:pt x="6875422" y="994224"/>
                </a:cubicBezTo>
                <a:cubicBezTo>
                  <a:pt x="6783191" y="1023712"/>
                  <a:pt x="6589303" y="982815"/>
                  <a:pt x="6511394" y="994224"/>
                </a:cubicBezTo>
                <a:cubicBezTo>
                  <a:pt x="6433485" y="1005633"/>
                  <a:pt x="6372083" y="965028"/>
                  <a:pt x="6258924" y="994224"/>
                </a:cubicBezTo>
                <a:cubicBezTo>
                  <a:pt x="6145765" y="1023420"/>
                  <a:pt x="6018097" y="970512"/>
                  <a:pt x="5783339" y="994224"/>
                </a:cubicBezTo>
                <a:cubicBezTo>
                  <a:pt x="5548582" y="1017936"/>
                  <a:pt x="5652226" y="982461"/>
                  <a:pt x="5530869" y="994224"/>
                </a:cubicBezTo>
                <a:cubicBezTo>
                  <a:pt x="5409512" y="1005987"/>
                  <a:pt x="5271493" y="992171"/>
                  <a:pt x="5166841" y="994224"/>
                </a:cubicBezTo>
                <a:cubicBezTo>
                  <a:pt x="5062189" y="996277"/>
                  <a:pt x="4904389" y="992912"/>
                  <a:pt x="4691257" y="994224"/>
                </a:cubicBezTo>
                <a:cubicBezTo>
                  <a:pt x="4478125" y="995536"/>
                  <a:pt x="4504641" y="966062"/>
                  <a:pt x="4438786" y="994224"/>
                </a:cubicBezTo>
                <a:cubicBezTo>
                  <a:pt x="4372931" y="1022386"/>
                  <a:pt x="4020219" y="986635"/>
                  <a:pt x="3851645" y="994224"/>
                </a:cubicBezTo>
                <a:cubicBezTo>
                  <a:pt x="3683071" y="1001813"/>
                  <a:pt x="3504312" y="949366"/>
                  <a:pt x="3264504" y="994224"/>
                </a:cubicBezTo>
                <a:cubicBezTo>
                  <a:pt x="3024696" y="1039082"/>
                  <a:pt x="2802156" y="954106"/>
                  <a:pt x="2677363" y="994224"/>
                </a:cubicBezTo>
                <a:cubicBezTo>
                  <a:pt x="2552570" y="1034342"/>
                  <a:pt x="2312625" y="950975"/>
                  <a:pt x="2090222" y="994224"/>
                </a:cubicBezTo>
                <a:cubicBezTo>
                  <a:pt x="1867819" y="1037473"/>
                  <a:pt x="1945973" y="991071"/>
                  <a:pt x="1837751" y="994224"/>
                </a:cubicBezTo>
                <a:cubicBezTo>
                  <a:pt x="1729529" y="997377"/>
                  <a:pt x="1443366" y="940515"/>
                  <a:pt x="1250610" y="994224"/>
                </a:cubicBezTo>
                <a:cubicBezTo>
                  <a:pt x="1057854" y="1047933"/>
                  <a:pt x="477165" y="927019"/>
                  <a:pt x="0" y="994224"/>
                </a:cubicBezTo>
                <a:cubicBezTo>
                  <a:pt x="-55615" y="838958"/>
                  <a:pt x="48772" y="680628"/>
                  <a:pt x="0" y="526939"/>
                </a:cubicBezTo>
                <a:cubicBezTo>
                  <a:pt x="-48772" y="373250"/>
                  <a:pt x="11446" y="215251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402144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Field-verify candidate segments (traffic, roadkill, community observations).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surveys to additional seasons and validate with telemetry/genetics.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548640" y="6703619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B8DC7-C4F4-0942-8BC1-43F4C26BF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868BDE7-CE4E-D9EB-FBC9-6161EE363893}"/>
              </a:ext>
            </a:extLst>
          </p:cNvPr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0151CCB-EF05-AC64-CAA4-287DABB329AC}"/>
              </a:ext>
            </a:extLst>
          </p:cNvPr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7206037-6070-2D56-9A4D-EC0DBC40FC67}"/>
              </a:ext>
            </a:extLst>
          </p:cNvPr>
          <p:cNvSpPr/>
          <p:nvPr/>
        </p:nvSpPr>
        <p:spPr>
          <a:xfrm>
            <a:off x="-29521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 of Wildlife Crossings</a:t>
            </a:r>
            <a:endParaRPr lang="en-US" sz="32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166D5A2-688D-39DF-523E-4A88DE612914}"/>
              </a:ext>
            </a:extLst>
          </p:cNvPr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Take-home</a:t>
            </a:r>
            <a:endParaRPr lang="en-US" sz="24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F482A7C9-5A60-2631-372F-EC53D8C8E16C}"/>
              </a:ext>
            </a:extLst>
          </p:cNvPr>
          <p:cNvSpPr/>
          <p:nvPr/>
        </p:nvSpPr>
        <p:spPr>
          <a:xfrm>
            <a:off x="548640" y="6703619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F45D068-8FB3-4744-5BAB-C715F93A3CA8}"/>
              </a:ext>
            </a:extLst>
          </p:cNvPr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E7C94D-4991-6441-7E6E-9D3C31DBA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559" y="-14393"/>
            <a:ext cx="3166467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233C95-E113-281A-D810-12053735B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61" y="3975856"/>
            <a:ext cx="4514850" cy="25336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C941E0-AF22-385D-9ED5-876652A07DF0}"/>
              </a:ext>
            </a:extLst>
          </p:cNvPr>
          <p:cNvSpPr txBox="1"/>
          <p:nvPr/>
        </p:nvSpPr>
        <p:spPr>
          <a:xfrm>
            <a:off x="399067" y="6073428"/>
            <a:ext cx="4514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https://www.liveinsurancenews.com/wildlife-crossings-saving-auto/8565150/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83881D9-132E-E3FE-0216-41E3239E8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853" y="568698"/>
            <a:ext cx="3004565" cy="30045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43A524-D710-97AD-BE7F-7693ECC9F00E}"/>
              </a:ext>
            </a:extLst>
          </p:cNvPr>
          <p:cNvSpPr txBox="1"/>
          <p:nvPr/>
        </p:nvSpPr>
        <p:spPr>
          <a:xfrm>
            <a:off x="0" y="2965904"/>
            <a:ext cx="48342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https://i.pinimg.com/736x/97/17/14/971714ca2cffb71ab20ead4126a9609f--deer-crossing-street-signs.jpg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F6E42B-8D56-D0FC-37F7-F67E3B71902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2566" b="21884"/>
          <a:stretch>
            <a:fillRect/>
          </a:stretch>
        </p:blipFill>
        <p:spPr>
          <a:xfrm>
            <a:off x="8425491" y="1420399"/>
            <a:ext cx="3727474" cy="448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47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B8C3-7591-E82D-3D40-6B1325C5D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7D16165-D5EA-E21B-E5C0-B6C786759CBA}"/>
              </a:ext>
            </a:extLst>
          </p:cNvPr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6FF2AC2-6E32-B49B-7065-1D6A14D7DDFA}"/>
              </a:ext>
            </a:extLst>
          </p:cNvPr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5E9FAE5-B04F-9990-BA1A-39E88CD1CC9C}"/>
              </a:ext>
            </a:extLst>
          </p:cNvPr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Acknowledgement</a:t>
            </a:r>
            <a:endParaRPr lang="en-US" sz="32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5F5837B6-49AD-93E7-AB2A-0519B736DE29}"/>
              </a:ext>
            </a:extLst>
          </p:cNvPr>
          <p:cNvSpPr/>
          <p:nvPr/>
        </p:nvSpPr>
        <p:spPr>
          <a:xfrm>
            <a:off x="548640" y="6703619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F8B64329-7085-E7D4-858A-0EE2AEDCD442}"/>
              </a:ext>
            </a:extLst>
          </p:cNvPr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200" dirty="0"/>
          </a:p>
        </p:txBody>
      </p:sp>
      <p:pic>
        <p:nvPicPr>
          <p:cNvPr id="54" name="Picture 4" descr="Royal University of Bhutan – An ...">
            <a:extLst>
              <a:ext uri="{FF2B5EF4-FFF2-40B4-BE49-F238E27FC236}">
                <a16:creationId xmlns:a16="http://schemas.microsoft.com/office/drawing/2014/main" id="{D473EA94-E61E-1F44-18C8-59B5D0E62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090" y="1570875"/>
            <a:ext cx="1595740" cy="159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Department of Food Science &amp; Technology ...">
            <a:extLst>
              <a:ext uri="{FF2B5EF4-FFF2-40B4-BE49-F238E27FC236}">
                <a16:creationId xmlns:a16="http://schemas.microsoft.com/office/drawing/2014/main" id="{A3BED861-15E2-033E-D4BD-53717E4E7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361" y="1462356"/>
            <a:ext cx="1985635" cy="198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ACJ - Asian College of Journalism">
            <a:extLst>
              <a:ext uri="{FF2B5EF4-FFF2-40B4-BE49-F238E27FC236}">
                <a16:creationId xmlns:a16="http://schemas.microsoft.com/office/drawing/2014/main" id="{414C444A-F99E-479C-1ED2-64EDCF67F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94" y="3823116"/>
            <a:ext cx="1650604" cy="162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A logo with blue and green text&#10;&#10;AI-generated content may be incorrect.">
            <a:extLst>
              <a:ext uri="{FF2B5EF4-FFF2-40B4-BE49-F238E27FC236}">
                <a16:creationId xmlns:a16="http://schemas.microsoft.com/office/drawing/2014/main" id="{2AE86204-0A48-CB9F-A5CC-DDBC78DEBD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3500" y="4250827"/>
            <a:ext cx="3341358" cy="775195"/>
          </a:xfrm>
          <a:prstGeom prst="rect">
            <a:avLst/>
          </a:prstGeom>
        </p:spPr>
      </p:pic>
      <p:pic>
        <p:nvPicPr>
          <p:cNvPr id="58" name="Picture 10" descr="Bhutan Trust Fund for Environmental ...">
            <a:extLst>
              <a:ext uri="{FF2B5EF4-FFF2-40B4-BE49-F238E27FC236}">
                <a16:creationId xmlns:a16="http://schemas.microsoft.com/office/drawing/2014/main" id="{823320BB-A560-12B6-AE0F-8C095EBBB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603" y="3810153"/>
            <a:ext cx="1282715" cy="171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2" descr="Jigme T Wangyal | Bhutan Ecological Society">
            <a:extLst>
              <a:ext uri="{FF2B5EF4-FFF2-40B4-BE49-F238E27FC236}">
                <a16:creationId xmlns:a16="http://schemas.microsoft.com/office/drawing/2014/main" id="{9ADA2C33-C551-1767-EA38-7AC1AB64D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975" y="3773248"/>
            <a:ext cx="1784942" cy="179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4" descr="rgob logo – Ministry of Home Affairs">
            <a:extLst>
              <a:ext uri="{FF2B5EF4-FFF2-40B4-BE49-F238E27FC236}">
                <a16:creationId xmlns:a16="http://schemas.microsoft.com/office/drawing/2014/main" id="{68C7E2C8-7265-4F86-984A-A2E941147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494" y="1588296"/>
            <a:ext cx="1650603" cy="164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6" descr="Department of Forests and Park Services">
            <a:extLst>
              <a:ext uri="{FF2B5EF4-FFF2-40B4-BE49-F238E27FC236}">
                <a16:creationId xmlns:a16="http://schemas.microsoft.com/office/drawing/2014/main" id="{56283A60-066A-2AF1-903A-2DFBDD72B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83975" y="1570875"/>
            <a:ext cx="1595739" cy="159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 3">
            <a:extLst>
              <a:ext uri="{FF2B5EF4-FFF2-40B4-BE49-F238E27FC236}">
                <a16:creationId xmlns:a16="http://schemas.microsoft.com/office/drawing/2014/main" id="{A4FF2069-75B5-85EE-A5DE-0320B3EE99A2}"/>
              </a:ext>
            </a:extLst>
          </p:cNvPr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Appreciations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533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615771" y="704896"/>
            <a:ext cx="11155680" cy="5549599"/>
          </a:xfrm>
          <a:custGeom>
            <a:avLst/>
            <a:gdLst>
              <a:gd name="csX0" fmla="*/ 0 w 11155680"/>
              <a:gd name="csY0" fmla="*/ 0 h 5549599"/>
              <a:gd name="csX1" fmla="*/ 810255 w 11155680"/>
              <a:gd name="csY1" fmla="*/ 0 h 5549599"/>
              <a:gd name="csX2" fmla="*/ 1285839 w 11155680"/>
              <a:gd name="csY2" fmla="*/ 0 h 5549599"/>
              <a:gd name="csX3" fmla="*/ 1761423 w 11155680"/>
              <a:gd name="csY3" fmla="*/ 0 h 5549599"/>
              <a:gd name="csX4" fmla="*/ 2460121 w 11155680"/>
              <a:gd name="csY4" fmla="*/ 0 h 5549599"/>
              <a:gd name="csX5" fmla="*/ 2824148 w 11155680"/>
              <a:gd name="csY5" fmla="*/ 0 h 5549599"/>
              <a:gd name="csX6" fmla="*/ 3188176 w 11155680"/>
              <a:gd name="csY6" fmla="*/ 0 h 5549599"/>
              <a:gd name="csX7" fmla="*/ 3775317 w 11155680"/>
              <a:gd name="csY7" fmla="*/ 0 h 5549599"/>
              <a:gd name="csX8" fmla="*/ 4585572 w 11155680"/>
              <a:gd name="csY8" fmla="*/ 0 h 5549599"/>
              <a:gd name="csX9" fmla="*/ 4949599 w 11155680"/>
              <a:gd name="csY9" fmla="*/ 0 h 5549599"/>
              <a:gd name="csX10" fmla="*/ 5648297 w 11155680"/>
              <a:gd name="csY10" fmla="*/ 0 h 5549599"/>
              <a:gd name="csX11" fmla="*/ 6235438 w 11155680"/>
              <a:gd name="csY11" fmla="*/ 0 h 5549599"/>
              <a:gd name="csX12" fmla="*/ 6487909 w 11155680"/>
              <a:gd name="csY12" fmla="*/ 0 h 5549599"/>
              <a:gd name="csX13" fmla="*/ 6740379 w 11155680"/>
              <a:gd name="csY13" fmla="*/ 0 h 5549599"/>
              <a:gd name="csX14" fmla="*/ 7550634 w 11155680"/>
              <a:gd name="csY14" fmla="*/ 0 h 5549599"/>
              <a:gd name="csX15" fmla="*/ 7914661 w 11155680"/>
              <a:gd name="csY15" fmla="*/ 0 h 5549599"/>
              <a:gd name="csX16" fmla="*/ 8613359 w 11155680"/>
              <a:gd name="csY16" fmla="*/ 0 h 5549599"/>
              <a:gd name="csX17" fmla="*/ 9312057 w 11155680"/>
              <a:gd name="csY17" fmla="*/ 0 h 5549599"/>
              <a:gd name="csX18" fmla="*/ 9676085 w 11155680"/>
              <a:gd name="csY18" fmla="*/ 0 h 5549599"/>
              <a:gd name="csX19" fmla="*/ 10151669 w 11155680"/>
              <a:gd name="csY19" fmla="*/ 0 h 5549599"/>
              <a:gd name="csX20" fmla="*/ 11155680 w 11155680"/>
              <a:gd name="csY20" fmla="*/ 0 h 5549599"/>
              <a:gd name="csX21" fmla="*/ 11155680 w 11155680"/>
              <a:gd name="csY21" fmla="*/ 610456 h 5549599"/>
              <a:gd name="csX22" fmla="*/ 11155680 w 11155680"/>
              <a:gd name="csY22" fmla="*/ 1276408 h 5549599"/>
              <a:gd name="csX23" fmla="*/ 11155680 w 11155680"/>
              <a:gd name="csY23" fmla="*/ 1720376 h 5549599"/>
              <a:gd name="csX24" fmla="*/ 11155680 w 11155680"/>
              <a:gd name="csY24" fmla="*/ 2219840 h 5549599"/>
              <a:gd name="csX25" fmla="*/ 11155680 w 11155680"/>
              <a:gd name="csY25" fmla="*/ 2774800 h 5549599"/>
              <a:gd name="csX26" fmla="*/ 11155680 w 11155680"/>
              <a:gd name="csY26" fmla="*/ 3163271 h 5549599"/>
              <a:gd name="csX27" fmla="*/ 11155680 w 11155680"/>
              <a:gd name="csY27" fmla="*/ 3551743 h 5549599"/>
              <a:gd name="csX28" fmla="*/ 11155680 w 11155680"/>
              <a:gd name="csY28" fmla="*/ 4162199 h 5549599"/>
              <a:gd name="csX29" fmla="*/ 11155680 w 11155680"/>
              <a:gd name="csY29" fmla="*/ 4550671 h 5549599"/>
              <a:gd name="csX30" fmla="*/ 11155680 w 11155680"/>
              <a:gd name="csY30" fmla="*/ 5549599 h 5549599"/>
              <a:gd name="csX31" fmla="*/ 10456982 w 11155680"/>
              <a:gd name="csY31" fmla="*/ 5549599 h 5549599"/>
              <a:gd name="csX32" fmla="*/ 9758284 w 11155680"/>
              <a:gd name="csY32" fmla="*/ 5549599 h 5549599"/>
              <a:gd name="csX33" fmla="*/ 9505814 w 11155680"/>
              <a:gd name="csY33" fmla="*/ 5549599 h 5549599"/>
              <a:gd name="csX34" fmla="*/ 9141786 w 11155680"/>
              <a:gd name="csY34" fmla="*/ 5549599 h 5549599"/>
              <a:gd name="csX35" fmla="*/ 8554645 w 11155680"/>
              <a:gd name="csY35" fmla="*/ 5549599 h 5549599"/>
              <a:gd name="csX36" fmla="*/ 7855947 w 11155680"/>
              <a:gd name="csY36" fmla="*/ 5549599 h 5549599"/>
              <a:gd name="csX37" fmla="*/ 7157249 w 11155680"/>
              <a:gd name="csY37" fmla="*/ 5549599 h 5549599"/>
              <a:gd name="csX38" fmla="*/ 6681665 w 11155680"/>
              <a:gd name="csY38" fmla="*/ 5549599 h 5549599"/>
              <a:gd name="csX39" fmla="*/ 6317638 w 11155680"/>
              <a:gd name="csY39" fmla="*/ 5549599 h 5549599"/>
              <a:gd name="csX40" fmla="*/ 6065167 w 11155680"/>
              <a:gd name="csY40" fmla="*/ 5549599 h 5549599"/>
              <a:gd name="csX41" fmla="*/ 5366469 w 11155680"/>
              <a:gd name="csY41" fmla="*/ 5549599 h 5549599"/>
              <a:gd name="csX42" fmla="*/ 5113999 w 11155680"/>
              <a:gd name="csY42" fmla="*/ 5549599 h 5549599"/>
              <a:gd name="csX43" fmla="*/ 4749971 w 11155680"/>
              <a:gd name="csY43" fmla="*/ 5549599 h 5549599"/>
              <a:gd name="csX44" fmla="*/ 4385944 w 11155680"/>
              <a:gd name="csY44" fmla="*/ 5549599 h 5549599"/>
              <a:gd name="csX45" fmla="*/ 4133473 w 11155680"/>
              <a:gd name="csY45" fmla="*/ 5549599 h 5549599"/>
              <a:gd name="csX46" fmla="*/ 3434775 w 11155680"/>
              <a:gd name="csY46" fmla="*/ 5549599 h 5549599"/>
              <a:gd name="csX47" fmla="*/ 2736077 w 11155680"/>
              <a:gd name="csY47" fmla="*/ 5549599 h 5549599"/>
              <a:gd name="csX48" fmla="*/ 2148936 w 11155680"/>
              <a:gd name="csY48" fmla="*/ 5549599 h 5549599"/>
              <a:gd name="csX49" fmla="*/ 1450238 w 11155680"/>
              <a:gd name="csY49" fmla="*/ 5549599 h 5549599"/>
              <a:gd name="csX50" fmla="*/ 1086211 w 11155680"/>
              <a:gd name="csY50" fmla="*/ 5549599 h 5549599"/>
              <a:gd name="csX51" fmla="*/ 0 w 11155680"/>
              <a:gd name="csY51" fmla="*/ 5549599 h 5549599"/>
              <a:gd name="csX52" fmla="*/ 0 w 11155680"/>
              <a:gd name="csY52" fmla="*/ 4994639 h 5549599"/>
              <a:gd name="csX53" fmla="*/ 0 w 11155680"/>
              <a:gd name="csY53" fmla="*/ 4495175 h 5549599"/>
              <a:gd name="csX54" fmla="*/ 0 w 11155680"/>
              <a:gd name="csY54" fmla="*/ 3940215 h 5549599"/>
              <a:gd name="csX55" fmla="*/ 0 w 11155680"/>
              <a:gd name="csY55" fmla="*/ 3274263 h 5549599"/>
              <a:gd name="csX56" fmla="*/ 0 w 11155680"/>
              <a:gd name="csY56" fmla="*/ 2608312 h 5549599"/>
              <a:gd name="csX57" fmla="*/ 0 w 11155680"/>
              <a:gd name="csY57" fmla="*/ 2108848 h 5549599"/>
              <a:gd name="csX58" fmla="*/ 0 w 11155680"/>
              <a:gd name="csY58" fmla="*/ 1664880 h 5549599"/>
              <a:gd name="csX59" fmla="*/ 0 w 11155680"/>
              <a:gd name="csY59" fmla="*/ 998928 h 5549599"/>
              <a:gd name="csX60" fmla="*/ 0 w 11155680"/>
              <a:gd name="csY60" fmla="*/ 0 h 55495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1155680" h="5549599" fill="none" extrusionOk="0">
                <a:moveTo>
                  <a:pt x="0" y="0"/>
                </a:moveTo>
                <a:cubicBezTo>
                  <a:pt x="341113" y="-66305"/>
                  <a:pt x="566795" y="4003"/>
                  <a:pt x="810255" y="0"/>
                </a:cubicBezTo>
                <a:cubicBezTo>
                  <a:pt x="1053716" y="-4003"/>
                  <a:pt x="1178568" y="3985"/>
                  <a:pt x="1285839" y="0"/>
                </a:cubicBezTo>
                <a:cubicBezTo>
                  <a:pt x="1393110" y="-3985"/>
                  <a:pt x="1529487" y="8670"/>
                  <a:pt x="1761423" y="0"/>
                </a:cubicBezTo>
                <a:cubicBezTo>
                  <a:pt x="1993359" y="-8670"/>
                  <a:pt x="2295728" y="6797"/>
                  <a:pt x="2460121" y="0"/>
                </a:cubicBezTo>
                <a:cubicBezTo>
                  <a:pt x="2624514" y="-6797"/>
                  <a:pt x="2739000" y="28022"/>
                  <a:pt x="2824148" y="0"/>
                </a:cubicBezTo>
                <a:cubicBezTo>
                  <a:pt x="2909296" y="-28022"/>
                  <a:pt x="3068216" y="37773"/>
                  <a:pt x="3188176" y="0"/>
                </a:cubicBezTo>
                <a:cubicBezTo>
                  <a:pt x="3308136" y="-37773"/>
                  <a:pt x="3555617" y="67768"/>
                  <a:pt x="3775317" y="0"/>
                </a:cubicBezTo>
                <a:cubicBezTo>
                  <a:pt x="3995017" y="-67768"/>
                  <a:pt x="4331638" y="23586"/>
                  <a:pt x="4585572" y="0"/>
                </a:cubicBezTo>
                <a:cubicBezTo>
                  <a:pt x="4839507" y="-23586"/>
                  <a:pt x="4784449" y="27725"/>
                  <a:pt x="4949599" y="0"/>
                </a:cubicBezTo>
                <a:cubicBezTo>
                  <a:pt x="5114749" y="-27725"/>
                  <a:pt x="5397650" y="60193"/>
                  <a:pt x="5648297" y="0"/>
                </a:cubicBezTo>
                <a:cubicBezTo>
                  <a:pt x="5898944" y="-60193"/>
                  <a:pt x="6096963" y="3743"/>
                  <a:pt x="6235438" y="0"/>
                </a:cubicBezTo>
                <a:cubicBezTo>
                  <a:pt x="6373913" y="-3743"/>
                  <a:pt x="6437182" y="9662"/>
                  <a:pt x="6487909" y="0"/>
                </a:cubicBezTo>
                <a:cubicBezTo>
                  <a:pt x="6538636" y="-9662"/>
                  <a:pt x="6658713" y="13286"/>
                  <a:pt x="6740379" y="0"/>
                </a:cubicBezTo>
                <a:cubicBezTo>
                  <a:pt x="6822045" y="-13286"/>
                  <a:pt x="7387631" y="18336"/>
                  <a:pt x="7550634" y="0"/>
                </a:cubicBezTo>
                <a:cubicBezTo>
                  <a:pt x="7713637" y="-18336"/>
                  <a:pt x="7763266" y="17313"/>
                  <a:pt x="7914661" y="0"/>
                </a:cubicBezTo>
                <a:cubicBezTo>
                  <a:pt x="8066056" y="-17313"/>
                  <a:pt x="8435630" y="36744"/>
                  <a:pt x="8613359" y="0"/>
                </a:cubicBezTo>
                <a:cubicBezTo>
                  <a:pt x="8791088" y="-36744"/>
                  <a:pt x="9123223" y="77394"/>
                  <a:pt x="9312057" y="0"/>
                </a:cubicBezTo>
                <a:cubicBezTo>
                  <a:pt x="9500891" y="-77394"/>
                  <a:pt x="9603230" y="9817"/>
                  <a:pt x="9676085" y="0"/>
                </a:cubicBezTo>
                <a:cubicBezTo>
                  <a:pt x="9748940" y="-9817"/>
                  <a:pt x="9957305" y="41924"/>
                  <a:pt x="10151669" y="0"/>
                </a:cubicBezTo>
                <a:cubicBezTo>
                  <a:pt x="10346033" y="-41924"/>
                  <a:pt x="10876202" y="76492"/>
                  <a:pt x="11155680" y="0"/>
                </a:cubicBezTo>
                <a:cubicBezTo>
                  <a:pt x="11175520" y="149390"/>
                  <a:pt x="11088449" y="476917"/>
                  <a:pt x="11155680" y="610456"/>
                </a:cubicBezTo>
                <a:cubicBezTo>
                  <a:pt x="11222911" y="743995"/>
                  <a:pt x="11148403" y="1086668"/>
                  <a:pt x="11155680" y="1276408"/>
                </a:cubicBezTo>
                <a:cubicBezTo>
                  <a:pt x="11162957" y="1466148"/>
                  <a:pt x="11109397" y="1537837"/>
                  <a:pt x="11155680" y="1720376"/>
                </a:cubicBezTo>
                <a:cubicBezTo>
                  <a:pt x="11201963" y="1902915"/>
                  <a:pt x="11099604" y="2005228"/>
                  <a:pt x="11155680" y="2219840"/>
                </a:cubicBezTo>
                <a:cubicBezTo>
                  <a:pt x="11211756" y="2434452"/>
                  <a:pt x="11135240" y="2616957"/>
                  <a:pt x="11155680" y="2774800"/>
                </a:cubicBezTo>
                <a:cubicBezTo>
                  <a:pt x="11176120" y="2932643"/>
                  <a:pt x="11126273" y="3083415"/>
                  <a:pt x="11155680" y="3163271"/>
                </a:cubicBezTo>
                <a:cubicBezTo>
                  <a:pt x="11185087" y="3243127"/>
                  <a:pt x="11139785" y="3364942"/>
                  <a:pt x="11155680" y="3551743"/>
                </a:cubicBezTo>
                <a:cubicBezTo>
                  <a:pt x="11171575" y="3738544"/>
                  <a:pt x="11137105" y="3870711"/>
                  <a:pt x="11155680" y="4162199"/>
                </a:cubicBezTo>
                <a:cubicBezTo>
                  <a:pt x="11174255" y="4453687"/>
                  <a:pt x="11118414" y="4422507"/>
                  <a:pt x="11155680" y="4550671"/>
                </a:cubicBezTo>
                <a:cubicBezTo>
                  <a:pt x="11192946" y="4678835"/>
                  <a:pt x="11117860" y="5145717"/>
                  <a:pt x="11155680" y="5549599"/>
                </a:cubicBezTo>
                <a:cubicBezTo>
                  <a:pt x="10971609" y="5561860"/>
                  <a:pt x="10622732" y="5537332"/>
                  <a:pt x="10456982" y="5549599"/>
                </a:cubicBezTo>
                <a:cubicBezTo>
                  <a:pt x="10291232" y="5561866"/>
                  <a:pt x="10106308" y="5476627"/>
                  <a:pt x="9758284" y="5549599"/>
                </a:cubicBezTo>
                <a:cubicBezTo>
                  <a:pt x="9410260" y="5622571"/>
                  <a:pt x="9582305" y="5522323"/>
                  <a:pt x="9505814" y="5549599"/>
                </a:cubicBezTo>
                <a:cubicBezTo>
                  <a:pt x="9429323" y="5576875"/>
                  <a:pt x="9277642" y="5509892"/>
                  <a:pt x="9141786" y="5549599"/>
                </a:cubicBezTo>
                <a:cubicBezTo>
                  <a:pt x="9005930" y="5589306"/>
                  <a:pt x="8785353" y="5528018"/>
                  <a:pt x="8554645" y="5549599"/>
                </a:cubicBezTo>
                <a:cubicBezTo>
                  <a:pt x="8323937" y="5571180"/>
                  <a:pt x="8123088" y="5468924"/>
                  <a:pt x="7855947" y="5549599"/>
                </a:cubicBezTo>
                <a:cubicBezTo>
                  <a:pt x="7588806" y="5630274"/>
                  <a:pt x="7358197" y="5483175"/>
                  <a:pt x="7157249" y="5549599"/>
                </a:cubicBezTo>
                <a:cubicBezTo>
                  <a:pt x="6956301" y="5616023"/>
                  <a:pt x="6864709" y="5506360"/>
                  <a:pt x="6681665" y="5549599"/>
                </a:cubicBezTo>
                <a:cubicBezTo>
                  <a:pt x="6498621" y="5592838"/>
                  <a:pt x="6397926" y="5515793"/>
                  <a:pt x="6317638" y="5549599"/>
                </a:cubicBezTo>
                <a:cubicBezTo>
                  <a:pt x="6237350" y="5583405"/>
                  <a:pt x="6135047" y="5530090"/>
                  <a:pt x="6065167" y="5549599"/>
                </a:cubicBezTo>
                <a:cubicBezTo>
                  <a:pt x="5995287" y="5569108"/>
                  <a:pt x="5623903" y="5480466"/>
                  <a:pt x="5366469" y="5549599"/>
                </a:cubicBezTo>
                <a:cubicBezTo>
                  <a:pt x="5109035" y="5618732"/>
                  <a:pt x="5201270" y="5541801"/>
                  <a:pt x="5113999" y="5549599"/>
                </a:cubicBezTo>
                <a:cubicBezTo>
                  <a:pt x="5026728" y="5557397"/>
                  <a:pt x="4912516" y="5541281"/>
                  <a:pt x="4749971" y="5549599"/>
                </a:cubicBezTo>
                <a:cubicBezTo>
                  <a:pt x="4587426" y="5557917"/>
                  <a:pt x="4519372" y="5510109"/>
                  <a:pt x="4385944" y="5549599"/>
                </a:cubicBezTo>
                <a:cubicBezTo>
                  <a:pt x="4252516" y="5589089"/>
                  <a:pt x="4247951" y="5542261"/>
                  <a:pt x="4133473" y="5549599"/>
                </a:cubicBezTo>
                <a:cubicBezTo>
                  <a:pt x="4018995" y="5556937"/>
                  <a:pt x="3607987" y="5479013"/>
                  <a:pt x="3434775" y="5549599"/>
                </a:cubicBezTo>
                <a:cubicBezTo>
                  <a:pt x="3261563" y="5620185"/>
                  <a:pt x="2901698" y="5537684"/>
                  <a:pt x="2736077" y="5549599"/>
                </a:cubicBezTo>
                <a:cubicBezTo>
                  <a:pt x="2570456" y="5561514"/>
                  <a:pt x="2361446" y="5500285"/>
                  <a:pt x="2148936" y="5549599"/>
                </a:cubicBezTo>
                <a:cubicBezTo>
                  <a:pt x="1936426" y="5598913"/>
                  <a:pt x="1755647" y="5510899"/>
                  <a:pt x="1450238" y="5549599"/>
                </a:cubicBezTo>
                <a:cubicBezTo>
                  <a:pt x="1144829" y="5588299"/>
                  <a:pt x="1198226" y="5519437"/>
                  <a:pt x="1086211" y="5549599"/>
                </a:cubicBezTo>
                <a:cubicBezTo>
                  <a:pt x="974196" y="5579761"/>
                  <a:pt x="429406" y="5502422"/>
                  <a:pt x="0" y="5549599"/>
                </a:cubicBezTo>
                <a:cubicBezTo>
                  <a:pt x="-50229" y="5316300"/>
                  <a:pt x="40923" y="5210620"/>
                  <a:pt x="0" y="4994639"/>
                </a:cubicBezTo>
                <a:cubicBezTo>
                  <a:pt x="-40923" y="4778658"/>
                  <a:pt x="6976" y="4695636"/>
                  <a:pt x="0" y="4495175"/>
                </a:cubicBezTo>
                <a:cubicBezTo>
                  <a:pt x="-6976" y="4294714"/>
                  <a:pt x="30640" y="4142024"/>
                  <a:pt x="0" y="3940215"/>
                </a:cubicBezTo>
                <a:cubicBezTo>
                  <a:pt x="-30640" y="3738406"/>
                  <a:pt x="60854" y="3468897"/>
                  <a:pt x="0" y="3274263"/>
                </a:cubicBezTo>
                <a:cubicBezTo>
                  <a:pt x="-60854" y="3079629"/>
                  <a:pt x="54291" y="2938529"/>
                  <a:pt x="0" y="2608312"/>
                </a:cubicBezTo>
                <a:cubicBezTo>
                  <a:pt x="-54291" y="2278095"/>
                  <a:pt x="26505" y="2266623"/>
                  <a:pt x="0" y="2108848"/>
                </a:cubicBezTo>
                <a:cubicBezTo>
                  <a:pt x="-26505" y="1951073"/>
                  <a:pt x="38364" y="1836039"/>
                  <a:pt x="0" y="1664880"/>
                </a:cubicBezTo>
                <a:cubicBezTo>
                  <a:pt x="-38364" y="1493721"/>
                  <a:pt x="41645" y="1201212"/>
                  <a:pt x="0" y="998928"/>
                </a:cubicBezTo>
                <a:cubicBezTo>
                  <a:pt x="-41645" y="796644"/>
                  <a:pt x="87073" y="249796"/>
                  <a:pt x="0" y="0"/>
                </a:cubicBezTo>
                <a:close/>
              </a:path>
              <a:path w="11155680" h="5549599" stroke="0" extrusionOk="0">
                <a:moveTo>
                  <a:pt x="0" y="0"/>
                </a:moveTo>
                <a:cubicBezTo>
                  <a:pt x="217075" y="-7673"/>
                  <a:pt x="489840" y="51846"/>
                  <a:pt x="810255" y="0"/>
                </a:cubicBezTo>
                <a:cubicBezTo>
                  <a:pt x="1130671" y="-51846"/>
                  <a:pt x="1406834" y="96174"/>
                  <a:pt x="1620509" y="0"/>
                </a:cubicBezTo>
                <a:cubicBezTo>
                  <a:pt x="1834184" y="-96174"/>
                  <a:pt x="1900770" y="26292"/>
                  <a:pt x="2096094" y="0"/>
                </a:cubicBezTo>
                <a:cubicBezTo>
                  <a:pt x="2291418" y="-26292"/>
                  <a:pt x="2262285" y="18185"/>
                  <a:pt x="2348564" y="0"/>
                </a:cubicBezTo>
                <a:cubicBezTo>
                  <a:pt x="2434843" y="-18185"/>
                  <a:pt x="2723377" y="55195"/>
                  <a:pt x="2824148" y="0"/>
                </a:cubicBezTo>
                <a:cubicBezTo>
                  <a:pt x="2924919" y="-55195"/>
                  <a:pt x="3251137" y="88"/>
                  <a:pt x="3522846" y="0"/>
                </a:cubicBezTo>
                <a:cubicBezTo>
                  <a:pt x="3794555" y="-88"/>
                  <a:pt x="3924400" y="22604"/>
                  <a:pt x="4109987" y="0"/>
                </a:cubicBezTo>
                <a:cubicBezTo>
                  <a:pt x="4295574" y="-22604"/>
                  <a:pt x="4367083" y="3021"/>
                  <a:pt x="4474015" y="0"/>
                </a:cubicBezTo>
                <a:cubicBezTo>
                  <a:pt x="4580947" y="-3021"/>
                  <a:pt x="4907279" y="16907"/>
                  <a:pt x="5061156" y="0"/>
                </a:cubicBezTo>
                <a:cubicBezTo>
                  <a:pt x="5215033" y="-16907"/>
                  <a:pt x="5570954" y="22667"/>
                  <a:pt x="5871411" y="0"/>
                </a:cubicBezTo>
                <a:cubicBezTo>
                  <a:pt x="6171869" y="-22667"/>
                  <a:pt x="6237925" y="13679"/>
                  <a:pt x="6570108" y="0"/>
                </a:cubicBezTo>
                <a:cubicBezTo>
                  <a:pt x="6902291" y="-13679"/>
                  <a:pt x="6894140" y="41109"/>
                  <a:pt x="7045693" y="0"/>
                </a:cubicBezTo>
                <a:cubicBezTo>
                  <a:pt x="7197246" y="-41109"/>
                  <a:pt x="7246518" y="12823"/>
                  <a:pt x="7298163" y="0"/>
                </a:cubicBezTo>
                <a:cubicBezTo>
                  <a:pt x="7349808" y="-12823"/>
                  <a:pt x="7751136" y="74277"/>
                  <a:pt x="7996861" y="0"/>
                </a:cubicBezTo>
                <a:cubicBezTo>
                  <a:pt x="8242586" y="-74277"/>
                  <a:pt x="8228659" y="32468"/>
                  <a:pt x="8360889" y="0"/>
                </a:cubicBezTo>
                <a:cubicBezTo>
                  <a:pt x="8493119" y="-32468"/>
                  <a:pt x="8535556" y="8772"/>
                  <a:pt x="8613359" y="0"/>
                </a:cubicBezTo>
                <a:cubicBezTo>
                  <a:pt x="8691162" y="-8772"/>
                  <a:pt x="8852092" y="8780"/>
                  <a:pt x="8977387" y="0"/>
                </a:cubicBezTo>
                <a:cubicBezTo>
                  <a:pt x="9102682" y="-8780"/>
                  <a:pt x="9405115" y="61225"/>
                  <a:pt x="9676085" y="0"/>
                </a:cubicBezTo>
                <a:cubicBezTo>
                  <a:pt x="9947055" y="-61225"/>
                  <a:pt x="10119751" y="63329"/>
                  <a:pt x="10263226" y="0"/>
                </a:cubicBezTo>
                <a:cubicBezTo>
                  <a:pt x="10406701" y="-63329"/>
                  <a:pt x="10391582" y="26015"/>
                  <a:pt x="10515696" y="0"/>
                </a:cubicBezTo>
                <a:cubicBezTo>
                  <a:pt x="10639810" y="-26015"/>
                  <a:pt x="10883515" y="69608"/>
                  <a:pt x="11155680" y="0"/>
                </a:cubicBezTo>
                <a:cubicBezTo>
                  <a:pt x="11181150" y="107375"/>
                  <a:pt x="11129545" y="301601"/>
                  <a:pt x="11155680" y="388472"/>
                </a:cubicBezTo>
                <a:cubicBezTo>
                  <a:pt x="11181815" y="475343"/>
                  <a:pt x="11126092" y="705867"/>
                  <a:pt x="11155680" y="887936"/>
                </a:cubicBezTo>
                <a:cubicBezTo>
                  <a:pt x="11185268" y="1070005"/>
                  <a:pt x="11146870" y="1280833"/>
                  <a:pt x="11155680" y="1553888"/>
                </a:cubicBezTo>
                <a:cubicBezTo>
                  <a:pt x="11164490" y="1826943"/>
                  <a:pt x="11116548" y="1822875"/>
                  <a:pt x="11155680" y="1997856"/>
                </a:cubicBezTo>
                <a:cubicBezTo>
                  <a:pt x="11194812" y="2172837"/>
                  <a:pt x="11149971" y="2320372"/>
                  <a:pt x="11155680" y="2497320"/>
                </a:cubicBezTo>
                <a:cubicBezTo>
                  <a:pt x="11161389" y="2674268"/>
                  <a:pt x="11120424" y="2829992"/>
                  <a:pt x="11155680" y="2996783"/>
                </a:cubicBezTo>
                <a:cubicBezTo>
                  <a:pt x="11190936" y="3163574"/>
                  <a:pt x="11126580" y="3339577"/>
                  <a:pt x="11155680" y="3551743"/>
                </a:cubicBezTo>
                <a:cubicBezTo>
                  <a:pt x="11184780" y="3763909"/>
                  <a:pt x="11124331" y="3923265"/>
                  <a:pt x="11155680" y="4106703"/>
                </a:cubicBezTo>
                <a:cubicBezTo>
                  <a:pt x="11187029" y="4290141"/>
                  <a:pt x="11122413" y="4383456"/>
                  <a:pt x="11155680" y="4550671"/>
                </a:cubicBezTo>
                <a:cubicBezTo>
                  <a:pt x="11188947" y="4717886"/>
                  <a:pt x="11036739" y="5108765"/>
                  <a:pt x="11155680" y="5549599"/>
                </a:cubicBezTo>
                <a:cubicBezTo>
                  <a:pt x="11093600" y="5558513"/>
                  <a:pt x="10986462" y="5532221"/>
                  <a:pt x="10903209" y="5549599"/>
                </a:cubicBezTo>
                <a:cubicBezTo>
                  <a:pt x="10819956" y="5566977"/>
                  <a:pt x="10538001" y="5472267"/>
                  <a:pt x="10204511" y="5549599"/>
                </a:cubicBezTo>
                <a:cubicBezTo>
                  <a:pt x="9871021" y="5626931"/>
                  <a:pt x="9686103" y="5534281"/>
                  <a:pt x="9394257" y="5549599"/>
                </a:cubicBezTo>
                <a:cubicBezTo>
                  <a:pt x="9102411" y="5564917"/>
                  <a:pt x="9144723" y="5528738"/>
                  <a:pt x="8918673" y="5549599"/>
                </a:cubicBezTo>
                <a:cubicBezTo>
                  <a:pt x="8692623" y="5570460"/>
                  <a:pt x="8722524" y="5538688"/>
                  <a:pt x="8666202" y="5549599"/>
                </a:cubicBezTo>
                <a:cubicBezTo>
                  <a:pt x="8609880" y="5560510"/>
                  <a:pt x="8202801" y="5491410"/>
                  <a:pt x="8079061" y="5549599"/>
                </a:cubicBezTo>
                <a:cubicBezTo>
                  <a:pt x="7955321" y="5607788"/>
                  <a:pt x="7759486" y="5505614"/>
                  <a:pt x="7603477" y="5549599"/>
                </a:cubicBezTo>
                <a:cubicBezTo>
                  <a:pt x="7447468" y="5593584"/>
                  <a:pt x="7472030" y="5523442"/>
                  <a:pt x="7351006" y="5549599"/>
                </a:cubicBezTo>
                <a:cubicBezTo>
                  <a:pt x="7229982" y="5575756"/>
                  <a:pt x="6853314" y="5535793"/>
                  <a:pt x="6540751" y="5549599"/>
                </a:cubicBezTo>
                <a:cubicBezTo>
                  <a:pt x="6228188" y="5563405"/>
                  <a:pt x="6029028" y="5518854"/>
                  <a:pt x="5730497" y="5549599"/>
                </a:cubicBezTo>
                <a:cubicBezTo>
                  <a:pt x="5431966" y="5580344"/>
                  <a:pt x="5424180" y="5520606"/>
                  <a:pt x="5254912" y="5549599"/>
                </a:cubicBezTo>
                <a:cubicBezTo>
                  <a:pt x="5085644" y="5578592"/>
                  <a:pt x="5048335" y="5529764"/>
                  <a:pt x="4890885" y="5549599"/>
                </a:cubicBezTo>
                <a:cubicBezTo>
                  <a:pt x="4733435" y="5569434"/>
                  <a:pt x="4465290" y="5499602"/>
                  <a:pt x="4192187" y="5549599"/>
                </a:cubicBezTo>
                <a:cubicBezTo>
                  <a:pt x="3919084" y="5599596"/>
                  <a:pt x="3637665" y="5501048"/>
                  <a:pt x="3493489" y="5549599"/>
                </a:cubicBezTo>
                <a:cubicBezTo>
                  <a:pt x="3349313" y="5598150"/>
                  <a:pt x="3082448" y="5516716"/>
                  <a:pt x="2906348" y="5549599"/>
                </a:cubicBezTo>
                <a:cubicBezTo>
                  <a:pt x="2730248" y="5582482"/>
                  <a:pt x="2628105" y="5507624"/>
                  <a:pt x="2430764" y="5549599"/>
                </a:cubicBezTo>
                <a:cubicBezTo>
                  <a:pt x="2233423" y="5591574"/>
                  <a:pt x="2224200" y="5544885"/>
                  <a:pt x="2066737" y="5549599"/>
                </a:cubicBezTo>
                <a:cubicBezTo>
                  <a:pt x="1909274" y="5554313"/>
                  <a:pt x="1814973" y="5494404"/>
                  <a:pt x="1591152" y="5549599"/>
                </a:cubicBezTo>
                <a:cubicBezTo>
                  <a:pt x="1367332" y="5604794"/>
                  <a:pt x="1302281" y="5506253"/>
                  <a:pt x="1227125" y="5549599"/>
                </a:cubicBezTo>
                <a:cubicBezTo>
                  <a:pt x="1151969" y="5592945"/>
                  <a:pt x="948751" y="5505983"/>
                  <a:pt x="751541" y="5549599"/>
                </a:cubicBezTo>
                <a:cubicBezTo>
                  <a:pt x="554331" y="5593215"/>
                  <a:pt x="302333" y="5536217"/>
                  <a:pt x="0" y="5549599"/>
                </a:cubicBezTo>
                <a:cubicBezTo>
                  <a:pt x="-36871" y="5356187"/>
                  <a:pt x="39900" y="5335180"/>
                  <a:pt x="0" y="5161127"/>
                </a:cubicBezTo>
                <a:cubicBezTo>
                  <a:pt x="-39900" y="4987074"/>
                  <a:pt x="45212" y="4945787"/>
                  <a:pt x="0" y="4772655"/>
                </a:cubicBezTo>
                <a:cubicBezTo>
                  <a:pt x="-45212" y="4599523"/>
                  <a:pt x="18977" y="4246241"/>
                  <a:pt x="0" y="4106703"/>
                </a:cubicBezTo>
                <a:cubicBezTo>
                  <a:pt x="-18977" y="3967165"/>
                  <a:pt x="20712" y="3870324"/>
                  <a:pt x="0" y="3718231"/>
                </a:cubicBezTo>
                <a:cubicBezTo>
                  <a:pt x="-20712" y="3566138"/>
                  <a:pt x="19578" y="3451294"/>
                  <a:pt x="0" y="3218767"/>
                </a:cubicBezTo>
                <a:cubicBezTo>
                  <a:pt x="-19578" y="2986240"/>
                  <a:pt x="36476" y="2924810"/>
                  <a:pt x="0" y="2830295"/>
                </a:cubicBezTo>
                <a:cubicBezTo>
                  <a:pt x="-36476" y="2735780"/>
                  <a:pt x="39638" y="2559249"/>
                  <a:pt x="0" y="2441824"/>
                </a:cubicBezTo>
                <a:cubicBezTo>
                  <a:pt x="-39638" y="2324399"/>
                  <a:pt x="50427" y="2086389"/>
                  <a:pt x="0" y="1886864"/>
                </a:cubicBezTo>
                <a:cubicBezTo>
                  <a:pt x="-50427" y="1687339"/>
                  <a:pt x="28937" y="1639403"/>
                  <a:pt x="0" y="1498392"/>
                </a:cubicBezTo>
                <a:cubicBezTo>
                  <a:pt x="-28937" y="1357381"/>
                  <a:pt x="36433" y="1064625"/>
                  <a:pt x="0" y="832440"/>
                </a:cubicBezTo>
                <a:cubicBezTo>
                  <a:pt x="-36433" y="600255"/>
                  <a:pt x="81277" y="313672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6215459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Adhikari, J. N., Bhattarai, B. P., Baral, S., &amp; Thapa, T. B. (2024). Landscape-level habitat connectivity of large mammals in Chitwan-Annapurna Landscape, Nepal. </a:t>
            </a:r>
            <a:r>
              <a:rPr lang="en-GB" sz="2400" i="1" dirty="0"/>
              <a:t>Ecology and Evolution</a:t>
            </a:r>
            <a:r>
              <a:rPr lang="en-GB" sz="2400" dirty="0"/>
              <a:t>. https:// doi.org/10.1002/ece3.70087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Devarajan, K., Morelli, T. L., &amp; Tenan, S. (2020). Multi-species occupancy models: review, roadmap, and recommendations. Ecography, 43(11), 1612–1624.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Dickson, B. G., et al. (2019). Circuit-theory applications to connectivity science and conservation. Conservation Biology, 33(2), 239–249.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Hilty, J., et al. (2020). Guidelines for conserving connectivity through ecological networks and corridors. IUCN.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/>
              <a:t>Thinley, P., Dendup, T., Rajaratnam, R., Vernes, K., Tempa, K., Chophel, T., &amp; Norbu, L. (2020). Tiger reappearance in </a:t>
            </a:r>
            <a:r>
              <a:rPr lang="en-GB" sz="2400" dirty="0" err="1"/>
              <a:t>Bumdeling</a:t>
            </a:r>
            <a:r>
              <a:rPr lang="en-GB" sz="2400" dirty="0"/>
              <a:t> Wildlife Sanctuary: a case for maintaining effective corridors and metapopulations. </a:t>
            </a:r>
            <a:r>
              <a:rPr lang="en-GB" sz="2400" i="1" dirty="0"/>
              <a:t>Animal Conservation</a:t>
            </a:r>
            <a:r>
              <a:rPr lang="en-GB" sz="2400" dirty="0"/>
              <a:t>, </a:t>
            </a:r>
            <a:r>
              <a:rPr lang="en-GB" sz="2400" i="1" dirty="0"/>
              <a:t>23</a:t>
            </a:r>
            <a:r>
              <a:rPr lang="en-GB" sz="2400" dirty="0"/>
              <a:t>(6), 629-631. </a:t>
            </a:r>
            <a:endParaRPr lang="en-US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25194" y="6308056"/>
            <a:ext cx="11155680" cy="411480"/>
          </a:xfrm>
          <a:prstGeom prst="rect">
            <a:avLst/>
          </a:prstGeom>
          <a:solidFill>
            <a:srgbClr val="0B3D2E">
              <a:alpha val="90000"/>
            </a:srgbClr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914400" y="6348914"/>
            <a:ext cx="10789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• Questions?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23071" y="6773772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8AA8074-A6C2-BD3C-E2DA-B37179B33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" y="27432"/>
            <a:ext cx="12189386" cy="685800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3114E1E-5798-8465-595B-914FDF6461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19" t="4737" r="3983"/>
          <a:stretch>
            <a:fillRect/>
          </a:stretch>
        </p:blipFill>
        <p:spPr>
          <a:xfrm>
            <a:off x="6250329" y="3414050"/>
            <a:ext cx="5939361" cy="3120369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Connectivity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9941" y="813287"/>
            <a:ext cx="11059869" cy="562686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>
                <a:lumMod val="50000"/>
              </a:schemeClr>
            </a:solidFill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Ecological connectivity = connectivity between core habitats across landscapes like BCs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04800" y="1621042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prey matters in corridors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18059" y="2103120"/>
            <a:ext cx="6347095" cy="3517301"/>
          </a:xfrm>
          <a:custGeom>
            <a:avLst/>
            <a:gdLst>
              <a:gd name="csX0" fmla="*/ 0 w 6347095"/>
              <a:gd name="csY0" fmla="*/ 0 h 3517301"/>
              <a:gd name="csX1" fmla="*/ 386596 w 6347095"/>
              <a:gd name="csY1" fmla="*/ 0 h 3517301"/>
              <a:gd name="csX2" fmla="*/ 1027075 w 6347095"/>
              <a:gd name="csY2" fmla="*/ 0 h 3517301"/>
              <a:gd name="csX3" fmla="*/ 1413671 w 6347095"/>
              <a:gd name="csY3" fmla="*/ 0 h 3517301"/>
              <a:gd name="csX4" fmla="*/ 1927209 w 6347095"/>
              <a:gd name="csY4" fmla="*/ 0 h 3517301"/>
              <a:gd name="csX5" fmla="*/ 2567688 w 6347095"/>
              <a:gd name="csY5" fmla="*/ 0 h 3517301"/>
              <a:gd name="csX6" fmla="*/ 3271639 w 6347095"/>
              <a:gd name="csY6" fmla="*/ 0 h 3517301"/>
              <a:gd name="csX7" fmla="*/ 3912119 w 6347095"/>
              <a:gd name="csY7" fmla="*/ 0 h 3517301"/>
              <a:gd name="csX8" fmla="*/ 4298714 w 6347095"/>
              <a:gd name="csY8" fmla="*/ 0 h 3517301"/>
              <a:gd name="csX9" fmla="*/ 5002665 w 6347095"/>
              <a:gd name="csY9" fmla="*/ 0 h 3517301"/>
              <a:gd name="csX10" fmla="*/ 5579674 w 6347095"/>
              <a:gd name="csY10" fmla="*/ 0 h 3517301"/>
              <a:gd name="csX11" fmla="*/ 6347095 w 6347095"/>
              <a:gd name="csY11" fmla="*/ 0 h 3517301"/>
              <a:gd name="csX12" fmla="*/ 6347095 w 6347095"/>
              <a:gd name="csY12" fmla="*/ 656563 h 3517301"/>
              <a:gd name="csX13" fmla="*/ 6347095 w 6347095"/>
              <a:gd name="csY13" fmla="*/ 1313126 h 3517301"/>
              <a:gd name="csX14" fmla="*/ 6347095 w 6347095"/>
              <a:gd name="csY14" fmla="*/ 1934516 h 3517301"/>
              <a:gd name="csX15" fmla="*/ 6347095 w 6347095"/>
              <a:gd name="csY15" fmla="*/ 2520732 h 3517301"/>
              <a:gd name="csX16" fmla="*/ 6347095 w 6347095"/>
              <a:gd name="csY16" fmla="*/ 3517301 h 3517301"/>
              <a:gd name="csX17" fmla="*/ 5770086 w 6347095"/>
              <a:gd name="csY17" fmla="*/ 3517301 h 3517301"/>
              <a:gd name="csX18" fmla="*/ 5129607 w 6347095"/>
              <a:gd name="csY18" fmla="*/ 3517301 h 3517301"/>
              <a:gd name="csX19" fmla="*/ 4743011 w 6347095"/>
              <a:gd name="csY19" fmla="*/ 3517301 h 3517301"/>
              <a:gd name="csX20" fmla="*/ 4166002 w 6347095"/>
              <a:gd name="csY20" fmla="*/ 3517301 h 3517301"/>
              <a:gd name="csX21" fmla="*/ 3652465 w 6347095"/>
              <a:gd name="csY21" fmla="*/ 3517301 h 3517301"/>
              <a:gd name="csX22" fmla="*/ 2948514 w 6347095"/>
              <a:gd name="csY22" fmla="*/ 3517301 h 3517301"/>
              <a:gd name="csX23" fmla="*/ 2308035 w 6347095"/>
              <a:gd name="csY23" fmla="*/ 3517301 h 3517301"/>
              <a:gd name="csX24" fmla="*/ 1667555 w 6347095"/>
              <a:gd name="csY24" fmla="*/ 3517301 h 3517301"/>
              <a:gd name="csX25" fmla="*/ 963604 w 6347095"/>
              <a:gd name="csY25" fmla="*/ 3517301 h 3517301"/>
              <a:gd name="csX26" fmla="*/ 0 w 6347095"/>
              <a:gd name="csY26" fmla="*/ 3517301 h 3517301"/>
              <a:gd name="csX27" fmla="*/ 0 w 6347095"/>
              <a:gd name="csY27" fmla="*/ 3001430 h 3517301"/>
              <a:gd name="csX28" fmla="*/ 0 w 6347095"/>
              <a:gd name="csY28" fmla="*/ 2380040 h 3517301"/>
              <a:gd name="csX29" fmla="*/ 0 w 6347095"/>
              <a:gd name="csY29" fmla="*/ 1758651 h 3517301"/>
              <a:gd name="csX30" fmla="*/ 0 w 6347095"/>
              <a:gd name="csY30" fmla="*/ 1242780 h 3517301"/>
              <a:gd name="csX31" fmla="*/ 0 w 6347095"/>
              <a:gd name="csY31" fmla="*/ 656563 h 3517301"/>
              <a:gd name="csX32" fmla="*/ 0 w 6347095"/>
              <a:gd name="csY32" fmla="*/ 0 h 35173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6347095" h="3517301" fill="none" extrusionOk="0">
                <a:moveTo>
                  <a:pt x="0" y="0"/>
                </a:moveTo>
                <a:cubicBezTo>
                  <a:pt x="180945" y="-23031"/>
                  <a:pt x="233791" y="17089"/>
                  <a:pt x="386596" y="0"/>
                </a:cubicBezTo>
                <a:cubicBezTo>
                  <a:pt x="539401" y="-17089"/>
                  <a:pt x="723824" y="41779"/>
                  <a:pt x="1027075" y="0"/>
                </a:cubicBezTo>
                <a:cubicBezTo>
                  <a:pt x="1330326" y="-41779"/>
                  <a:pt x="1317633" y="45053"/>
                  <a:pt x="1413671" y="0"/>
                </a:cubicBezTo>
                <a:cubicBezTo>
                  <a:pt x="1509709" y="-45053"/>
                  <a:pt x="1816120" y="129"/>
                  <a:pt x="1927209" y="0"/>
                </a:cubicBezTo>
                <a:cubicBezTo>
                  <a:pt x="2038298" y="-129"/>
                  <a:pt x="2421119" y="35887"/>
                  <a:pt x="2567688" y="0"/>
                </a:cubicBezTo>
                <a:cubicBezTo>
                  <a:pt x="2714257" y="-35887"/>
                  <a:pt x="3043328" y="19422"/>
                  <a:pt x="3271639" y="0"/>
                </a:cubicBezTo>
                <a:cubicBezTo>
                  <a:pt x="3499950" y="-19422"/>
                  <a:pt x="3642311" y="25200"/>
                  <a:pt x="3912119" y="0"/>
                </a:cubicBezTo>
                <a:cubicBezTo>
                  <a:pt x="4181927" y="-25200"/>
                  <a:pt x="4202643" y="46005"/>
                  <a:pt x="4298714" y="0"/>
                </a:cubicBezTo>
                <a:cubicBezTo>
                  <a:pt x="4394786" y="-46005"/>
                  <a:pt x="4856704" y="76817"/>
                  <a:pt x="5002665" y="0"/>
                </a:cubicBezTo>
                <a:cubicBezTo>
                  <a:pt x="5148626" y="-76817"/>
                  <a:pt x="5402649" y="60555"/>
                  <a:pt x="5579674" y="0"/>
                </a:cubicBezTo>
                <a:cubicBezTo>
                  <a:pt x="5756699" y="-60555"/>
                  <a:pt x="6028429" y="23211"/>
                  <a:pt x="6347095" y="0"/>
                </a:cubicBezTo>
                <a:cubicBezTo>
                  <a:pt x="6364428" y="306064"/>
                  <a:pt x="6290832" y="369519"/>
                  <a:pt x="6347095" y="656563"/>
                </a:cubicBezTo>
                <a:cubicBezTo>
                  <a:pt x="6403358" y="943607"/>
                  <a:pt x="6318643" y="1121626"/>
                  <a:pt x="6347095" y="1313126"/>
                </a:cubicBezTo>
                <a:cubicBezTo>
                  <a:pt x="6375547" y="1504626"/>
                  <a:pt x="6339752" y="1745021"/>
                  <a:pt x="6347095" y="1934516"/>
                </a:cubicBezTo>
                <a:cubicBezTo>
                  <a:pt x="6354438" y="2124011"/>
                  <a:pt x="6305265" y="2285314"/>
                  <a:pt x="6347095" y="2520732"/>
                </a:cubicBezTo>
                <a:cubicBezTo>
                  <a:pt x="6388925" y="2756150"/>
                  <a:pt x="6229071" y="3227100"/>
                  <a:pt x="6347095" y="3517301"/>
                </a:cubicBezTo>
                <a:cubicBezTo>
                  <a:pt x="6202535" y="3566938"/>
                  <a:pt x="6020873" y="3496103"/>
                  <a:pt x="5770086" y="3517301"/>
                </a:cubicBezTo>
                <a:cubicBezTo>
                  <a:pt x="5519299" y="3538499"/>
                  <a:pt x="5316198" y="3489289"/>
                  <a:pt x="5129607" y="3517301"/>
                </a:cubicBezTo>
                <a:cubicBezTo>
                  <a:pt x="4943016" y="3545313"/>
                  <a:pt x="4885390" y="3496443"/>
                  <a:pt x="4743011" y="3517301"/>
                </a:cubicBezTo>
                <a:cubicBezTo>
                  <a:pt x="4600632" y="3538159"/>
                  <a:pt x="4391089" y="3449962"/>
                  <a:pt x="4166002" y="3517301"/>
                </a:cubicBezTo>
                <a:cubicBezTo>
                  <a:pt x="3940915" y="3584640"/>
                  <a:pt x="3833999" y="3480472"/>
                  <a:pt x="3652465" y="3517301"/>
                </a:cubicBezTo>
                <a:cubicBezTo>
                  <a:pt x="3470931" y="3554130"/>
                  <a:pt x="3247442" y="3438429"/>
                  <a:pt x="2948514" y="3517301"/>
                </a:cubicBezTo>
                <a:cubicBezTo>
                  <a:pt x="2649586" y="3596173"/>
                  <a:pt x="2539068" y="3457833"/>
                  <a:pt x="2308035" y="3517301"/>
                </a:cubicBezTo>
                <a:cubicBezTo>
                  <a:pt x="2077002" y="3576769"/>
                  <a:pt x="1804027" y="3451160"/>
                  <a:pt x="1667555" y="3517301"/>
                </a:cubicBezTo>
                <a:cubicBezTo>
                  <a:pt x="1531083" y="3583442"/>
                  <a:pt x="1129558" y="3435939"/>
                  <a:pt x="963604" y="3517301"/>
                </a:cubicBezTo>
                <a:cubicBezTo>
                  <a:pt x="797650" y="3598663"/>
                  <a:pt x="376162" y="3469390"/>
                  <a:pt x="0" y="3517301"/>
                </a:cubicBezTo>
                <a:cubicBezTo>
                  <a:pt x="-29227" y="3356836"/>
                  <a:pt x="61374" y="3135127"/>
                  <a:pt x="0" y="3001430"/>
                </a:cubicBezTo>
                <a:cubicBezTo>
                  <a:pt x="-61374" y="2867733"/>
                  <a:pt x="218" y="2645518"/>
                  <a:pt x="0" y="2380040"/>
                </a:cubicBezTo>
                <a:cubicBezTo>
                  <a:pt x="-218" y="2114562"/>
                  <a:pt x="64047" y="1911558"/>
                  <a:pt x="0" y="1758651"/>
                </a:cubicBezTo>
                <a:cubicBezTo>
                  <a:pt x="-64047" y="1605744"/>
                  <a:pt x="48688" y="1489203"/>
                  <a:pt x="0" y="1242780"/>
                </a:cubicBezTo>
                <a:cubicBezTo>
                  <a:pt x="-48688" y="996357"/>
                  <a:pt x="20195" y="897782"/>
                  <a:pt x="0" y="656563"/>
                </a:cubicBezTo>
                <a:cubicBezTo>
                  <a:pt x="-20195" y="415344"/>
                  <a:pt x="8205" y="256415"/>
                  <a:pt x="0" y="0"/>
                </a:cubicBezTo>
                <a:close/>
              </a:path>
              <a:path w="6347095" h="3517301" stroke="0" extrusionOk="0">
                <a:moveTo>
                  <a:pt x="0" y="0"/>
                </a:moveTo>
                <a:cubicBezTo>
                  <a:pt x="126399" y="-15836"/>
                  <a:pt x="440132" y="34512"/>
                  <a:pt x="577009" y="0"/>
                </a:cubicBezTo>
                <a:cubicBezTo>
                  <a:pt x="713886" y="-34512"/>
                  <a:pt x="1099768" y="43184"/>
                  <a:pt x="1280959" y="0"/>
                </a:cubicBezTo>
                <a:cubicBezTo>
                  <a:pt x="1462150" y="-43184"/>
                  <a:pt x="1527542" y="41050"/>
                  <a:pt x="1667555" y="0"/>
                </a:cubicBezTo>
                <a:cubicBezTo>
                  <a:pt x="1807568" y="-41050"/>
                  <a:pt x="1937438" y="4724"/>
                  <a:pt x="2054151" y="0"/>
                </a:cubicBezTo>
                <a:cubicBezTo>
                  <a:pt x="2170864" y="-4724"/>
                  <a:pt x="2288617" y="661"/>
                  <a:pt x="2504217" y="0"/>
                </a:cubicBezTo>
                <a:cubicBezTo>
                  <a:pt x="2719817" y="-661"/>
                  <a:pt x="2967080" y="55457"/>
                  <a:pt x="3144697" y="0"/>
                </a:cubicBezTo>
                <a:cubicBezTo>
                  <a:pt x="3322314" y="-55457"/>
                  <a:pt x="3477775" y="14039"/>
                  <a:pt x="3658235" y="0"/>
                </a:cubicBezTo>
                <a:cubicBezTo>
                  <a:pt x="3838695" y="-14039"/>
                  <a:pt x="4026117" y="83483"/>
                  <a:pt x="4362185" y="0"/>
                </a:cubicBezTo>
                <a:cubicBezTo>
                  <a:pt x="4698253" y="-83483"/>
                  <a:pt x="4644783" y="30801"/>
                  <a:pt x="4812252" y="0"/>
                </a:cubicBezTo>
                <a:cubicBezTo>
                  <a:pt x="4979721" y="-30801"/>
                  <a:pt x="5020473" y="45795"/>
                  <a:pt x="5198848" y="0"/>
                </a:cubicBezTo>
                <a:cubicBezTo>
                  <a:pt x="5377223" y="-45795"/>
                  <a:pt x="5579751" y="41474"/>
                  <a:pt x="5839327" y="0"/>
                </a:cubicBezTo>
                <a:cubicBezTo>
                  <a:pt x="6098903" y="-41474"/>
                  <a:pt x="6170073" y="45094"/>
                  <a:pt x="6347095" y="0"/>
                </a:cubicBezTo>
                <a:cubicBezTo>
                  <a:pt x="6374688" y="239375"/>
                  <a:pt x="6346230" y="293612"/>
                  <a:pt x="6347095" y="551044"/>
                </a:cubicBezTo>
                <a:cubicBezTo>
                  <a:pt x="6347960" y="808476"/>
                  <a:pt x="6289671" y="925949"/>
                  <a:pt x="6347095" y="1102088"/>
                </a:cubicBezTo>
                <a:cubicBezTo>
                  <a:pt x="6404519" y="1278227"/>
                  <a:pt x="6316515" y="1442521"/>
                  <a:pt x="6347095" y="1723477"/>
                </a:cubicBezTo>
                <a:cubicBezTo>
                  <a:pt x="6377675" y="2004433"/>
                  <a:pt x="6308531" y="2157317"/>
                  <a:pt x="6347095" y="2344867"/>
                </a:cubicBezTo>
                <a:cubicBezTo>
                  <a:pt x="6385659" y="2532417"/>
                  <a:pt x="6312501" y="2740832"/>
                  <a:pt x="6347095" y="3001430"/>
                </a:cubicBezTo>
                <a:cubicBezTo>
                  <a:pt x="6381689" y="3262028"/>
                  <a:pt x="6286840" y="3362216"/>
                  <a:pt x="6347095" y="3517301"/>
                </a:cubicBezTo>
                <a:cubicBezTo>
                  <a:pt x="6025601" y="3576594"/>
                  <a:pt x="5902067" y="3489308"/>
                  <a:pt x="5643144" y="3517301"/>
                </a:cubicBezTo>
                <a:cubicBezTo>
                  <a:pt x="5384221" y="3545294"/>
                  <a:pt x="5189962" y="3464381"/>
                  <a:pt x="4939194" y="3517301"/>
                </a:cubicBezTo>
                <a:cubicBezTo>
                  <a:pt x="4688426" y="3570221"/>
                  <a:pt x="4641293" y="3494587"/>
                  <a:pt x="4552598" y="3517301"/>
                </a:cubicBezTo>
                <a:cubicBezTo>
                  <a:pt x="4463903" y="3540015"/>
                  <a:pt x="4211862" y="3471431"/>
                  <a:pt x="4039060" y="3517301"/>
                </a:cubicBezTo>
                <a:cubicBezTo>
                  <a:pt x="3866258" y="3563171"/>
                  <a:pt x="3727920" y="3449378"/>
                  <a:pt x="3462052" y="3517301"/>
                </a:cubicBezTo>
                <a:cubicBezTo>
                  <a:pt x="3196184" y="3585224"/>
                  <a:pt x="3017451" y="3494929"/>
                  <a:pt x="2821572" y="3517301"/>
                </a:cubicBezTo>
                <a:cubicBezTo>
                  <a:pt x="2625693" y="3539673"/>
                  <a:pt x="2349687" y="3438427"/>
                  <a:pt x="2117622" y="3517301"/>
                </a:cubicBezTo>
                <a:cubicBezTo>
                  <a:pt x="1885557" y="3596175"/>
                  <a:pt x="1690274" y="3461205"/>
                  <a:pt x="1477142" y="3517301"/>
                </a:cubicBezTo>
                <a:cubicBezTo>
                  <a:pt x="1264010" y="3573397"/>
                  <a:pt x="1178333" y="3516186"/>
                  <a:pt x="1027075" y="3517301"/>
                </a:cubicBezTo>
                <a:cubicBezTo>
                  <a:pt x="875817" y="3518416"/>
                  <a:pt x="669269" y="3485742"/>
                  <a:pt x="577009" y="3517301"/>
                </a:cubicBezTo>
                <a:cubicBezTo>
                  <a:pt x="484749" y="3548860"/>
                  <a:pt x="217428" y="3480569"/>
                  <a:pt x="0" y="3517301"/>
                </a:cubicBezTo>
                <a:cubicBezTo>
                  <a:pt x="-30682" y="3367816"/>
                  <a:pt x="23210" y="3113883"/>
                  <a:pt x="0" y="2931084"/>
                </a:cubicBezTo>
                <a:cubicBezTo>
                  <a:pt x="-23210" y="2748285"/>
                  <a:pt x="13655" y="2584681"/>
                  <a:pt x="0" y="2380040"/>
                </a:cubicBezTo>
                <a:cubicBezTo>
                  <a:pt x="-13655" y="2175399"/>
                  <a:pt x="16858" y="1960592"/>
                  <a:pt x="0" y="1758651"/>
                </a:cubicBezTo>
                <a:cubicBezTo>
                  <a:pt x="-16858" y="1556710"/>
                  <a:pt x="9018" y="1399509"/>
                  <a:pt x="0" y="1137261"/>
                </a:cubicBezTo>
                <a:cubicBezTo>
                  <a:pt x="-9018" y="875013"/>
                  <a:pt x="115312" y="323014"/>
                  <a:pt x="0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707611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Predator movement is strongly shaped by prey availability and distribution (Thinley et al., 2020).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habitat maps can miss who actually uses the corridor (Hilty et al., 2020).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Multi-species approaches reduce single-species bias for management decisions (Adikari et al., 2024).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909560" y="1678917"/>
            <a:ext cx="3703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Conceptual view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7765696" y="2199516"/>
            <a:ext cx="1417320" cy="1097280"/>
          </a:xfrm>
          <a:custGeom>
            <a:avLst/>
            <a:gdLst>
              <a:gd name="csX0" fmla="*/ 0 w 1417320"/>
              <a:gd name="csY0" fmla="*/ 0 h 1097280"/>
              <a:gd name="csX1" fmla="*/ 429920 w 1417320"/>
              <a:gd name="csY1" fmla="*/ 0 h 1097280"/>
              <a:gd name="csX2" fmla="*/ 916534 w 1417320"/>
              <a:gd name="csY2" fmla="*/ 0 h 1097280"/>
              <a:gd name="csX3" fmla="*/ 1417320 w 1417320"/>
              <a:gd name="csY3" fmla="*/ 0 h 1097280"/>
              <a:gd name="csX4" fmla="*/ 1417320 w 1417320"/>
              <a:gd name="csY4" fmla="*/ 548640 h 1097280"/>
              <a:gd name="csX5" fmla="*/ 1417320 w 1417320"/>
              <a:gd name="csY5" fmla="*/ 1097280 h 1097280"/>
              <a:gd name="csX6" fmla="*/ 973226 w 1417320"/>
              <a:gd name="csY6" fmla="*/ 1097280 h 1097280"/>
              <a:gd name="csX7" fmla="*/ 486613 w 1417320"/>
              <a:gd name="csY7" fmla="*/ 1097280 h 1097280"/>
              <a:gd name="csX8" fmla="*/ 0 w 1417320"/>
              <a:gd name="csY8" fmla="*/ 1097280 h 1097280"/>
              <a:gd name="csX9" fmla="*/ 0 w 1417320"/>
              <a:gd name="csY9" fmla="*/ 548640 h 1097280"/>
              <a:gd name="csX10" fmla="*/ 0 w 1417320"/>
              <a:gd name="csY10" fmla="*/ 0 h 10972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17320" h="1097280" fill="none" extrusionOk="0">
                <a:moveTo>
                  <a:pt x="0" y="0"/>
                </a:moveTo>
                <a:cubicBezTo>
                  <a:pt x="111693" y="-41667"/>
                  <a:pt x="240997" y="3011"/>
                  <a:pt x="429920" y="0"/>
                </a:cubicBezTo>
                <a:cubicBezTo>
                  <a:pt x="618843" y="-3011"/>
                  <a:pt x="786858" y="8513"/>
                  <a:pt x="916534" y="0"/>
                </a:cubicBezTo>
                <a:cubicBezTo>
                  <a:pt x="1046210" y="-8513"/>
                  <a:pt x="1213462" y="11616"/>
                  <a:pt x="1417320" y="0"/>
                </a:cubicBezTo>
                <a:cubicBezTo>
                  <a:pt x="1442996" y="183907"/>
                  <a:pt x="1413089" y="331581"/>
                  <a:pt x="1417320" y="548640"/>
                </a:cubicBezTo>
                <a:cubicBezTo>
                  <a:pt x="1421551" y="765699"/>
                  <a:pt x="1391796" y="828301"/>
                  <a:pt x="1417320" y="1097280"/>
                </a:cubicBezTo>
                <a:cubicBezTo>
                  <a:pt x="1272030" y="1127548"/>
                  <a:pt x="1104215" y="1088471"/>
                  <a:pt x="973226" y="1097280"/>
                </a:cubicBezTo>
                <a:cubicBezTo>
                  <a:pt x="842237" y="1106089"/>
                  <a:pt x="670953" y="1075614"/>
                  <a:pt x="486613" y="1097280"/>
                </a:cubicBezTo>
                <a:cubicBezTo>
                  <a:pt x="302273" y="1118946"/>
                  <a:pt x="106678" y="1056118"/>
                  <a:pt x="0" y="1097280"/>
                </a:cubicBezTo>
                <a:cubicBezTo>
                  <a:pt x="-13026" y="854540"/>
                  <a:pt x="41538" y="715292"/>
                  <a:pt x="0" y="548640"/>
                </a:cubicBezTo>
                <a:cubicBezTo>
                  <a:pt x="-41538" y="381988"/>
                  <a:pt x="46907" y="158237"/>
                  <a:pt x="0" y="0"/>
                </a:cubicBezTo>
                <a:close/>
              </a:path>
              <a:path w="1417320" h="1097280" stroke="0" extrusionOk="0">
                <a:moveTo>
                  <a:pt x="0" y="0"/>
                </a:moveTo>
                <a:cubicBezTo>
                  <a:pt x="107056" y="-7664"/>
                  <a:pt x="283370" y="246"/>
                  <a:pt x="444094" y="0"/>
                </a:cubicBezTo>
                <a:cubicBezTo>
                  <a:pt x="604818" y="-246"/>
                  <a:pt x="664040" y="23063"/>
                  <a:pt x="874014" y="0"/>
                </a:cubicBezTo>
                <a:cubicBezTo>
                  <a:pt x="1083988" y="-23063"/>
                  <a:pt x="1261947" y="36160"/>
                  <a:pt x="1417320" y="0"/>
                </a:cubicBezTo>
                <a:cubicBezTo>
                  <a:pt x="1482716" y="134347"/>
                  <a:pt x="1387416" y="393859"/>
                  <a:pt x="1417320" y="570586"/>
                </a:cubicBezTo>
                <a:cubicBezTo>
                  <a:pt x="1447224" y="747313"/>
                  <a:pt x="1389166" y="868022"/>
                  <a:pt x="1417320" y="1097280"/>
                </a:cubicBezTo>
                <a:cubicBezTo>
                  <a:pt x="1298579" y="1115840"/>
                  <a:pt x="1044245" y="1054098"/>
                  <a:pt x="930707" y="1097280"/>
                </a:cubicBezTo>
                <a:cubicBezTo>
                  <a:pt x="817169" y="1140462"/>
                  <a:pt x="590051" y="1040397"/>
                  <a:pt x="429920" y="1097280"/>
                </a:cubicBezTo>
                <a:cubicBezTo>
                  <a:pt x="269789" y="1154163"/>
                  <a:pt x="161979" y="1079453"/>
                  <a:pt x="0" y="1097280"/>
                </a:cubicBezTo>
                <a:cubicBezTo>
                  <a:pt x="-21209" y="851052"/>
                  <a:pt x="28450" y="755380"/>
                  <a:pt x="0" y="537667"/>
                </a:cubicBezTo>
                <a:cubicBezTo>
                  <a:pt x="-28450" y="319954"/>
                  <a:pt x="60837" y="234479"/>
                  <a:pt x="0" y="0"/>
                </a:cubicBezTo>
                <a:close/>
              </a:path>
            </a:pathLst>
          </a:custGeom>
          <a:solidFill>
            <a:schemeClr val="bg2"/>
          </a:solidFill>
          <a:ln w="12700">
            <a:solidFill>
              <a:srgbClr val="145A43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03311683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endParaRPr lang="en-GB" sz="2400" dirty="0"/>
          </a:p>
        </p:txBody>
      </p:sp>
      <p:sp>
        <p:nvSpPr>
          <p:cNvPr id="13" name="Shape 11"/>
          <p:cNvSpPr/>
          <p:nvPr/>
        </p:nvSpPr>
        <p:spPr>
          <a:xfrm>
            <a:off x="10353102" y="2177482"/>
            <a:ext cx="1417320" cy="1097280"/>
          </a:xfrm>
          <a:custGeom>
            <a:avLst/>
            <a:gdLst>
              <a:gd name="csX0" fmla="*/ 0 w 1417320"/>
              <a:gd name="csY0" fmla="*/ 0 h 1097280"/>
              <a:gd name="csX1" fmla="*/ 444094 w 1417320"/>
              <a:gd name="csY1" fmla="*/ 0 h 1097280"/>
              <a:gd name="csX2" fmla="*/ 888187 w 1417320"/>
              <a:gd name="csY2" fmla="*/ 0 h 1097280"/>
              <a:gd name="csX3" fmla="*/ 1417320 w 1417320"/>
              <a:gd name="csY3" fmla="*/ 0 h 1097280"/>
              <a:gd name="csX4" fmla="*/ 1417320 w 1417320"/>
              <a:gd name="csY4" fmla="*/ 559613 h 1097280"/>
              <a:gd name="csX5" fmla="*/ 1417320 w 1417320"/>
              <a:gd name="csY5" fmla="*/ 1097280 h 1097280"/>
              <a:gd name="csX6" fmla="*/ 944880 w 1417320"/>
              <a:gd name="csY6" fmla="*/ 1097280 h 1097280"/>
              <a:gd name="csX7" fmla="*/ 500786 w 1417320"/>
              <a:gd name="csY7" fmla="*/ 1097280 h 1097280"/>
              <a:gd name="csX8" fmla="*/ 0 w 1417320"/>
              <a:gd name="csY8" fmla="*/ 1097280 h 1097280"/>
              <a:gd name="csX9" fmla="*/ 0 w 1417320"/>
              <a:gd name="csY9" fmla="*/ 570586 h 1097280"/>
              <a:gd name="csX10" fmla="*/ 0 w 1417320"/>
              <a:gd name="csY10" fmla="*/ 0 h 10972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17320" h="1097280" fill="none" extrusionOk="0">
                <a:moveTo>
                  <a:pt x="0" y="0"/>
                </a:moveTo>
                <a:cubicBezTo>
                  <a:pt x="99221" y="-5412"/>
                  <a:pt x="326451" y="6505"/>
                  <a:pt x="444094" y="0"/>
                </a:cubicBezTo>
                <a:cubicBezTo>
                  <a:pt x="561737" y="-6505"/>
                  <a:pt x="774948" y="17949"/>
                  <a:pt x="888187" y="0"/>
                </a:cubicBezTo>
                <a:cubicBezTo>
                  <a:pt x="1001426" y="-17949"/>
                  <a:pt x="1170511" y="36990"/>
                  <a:pt x="1417320" y="0"/>
                </a:cubicBezTo>
                <a:cubicBezTo>
                  <a:pt x="1467276" y="177002"/>
                  <a:pt x="1378569" y="385528"/>
                  <a:pt x="1417320" y="559613"/>
                </a:cubicBezTo>
                <a:cubicBezTo>
                  <a:pt x="1456071" y="733698"/>
                  <a:pt x="1393665" y="890796"/>
                  <a:pt x="1417320" y="1097280"/>
                </a:cubicBezTo>
                <a:cubicBezTo>
                  <a:pt x="1237863" y="1140538"/>
                  <a:pt x="1127414" y="1086567"/>
                  <a:pt x="944880" y="1097280"/>
                </a:cubicBezTo>
                <a:cubicBezTo>
                  <a:pt x="762346" y="1107993"/>
                  <a:pt x="620817" y="1075203"/>
                  <a:pt x="500786" y="1097280"/>
                </a:cubicBezTo>
                <a:cubicBezTo>
                  <a:pt x="380755" y="1119357"/>
                  <a:pt x="222574" y="1049656"/>
                  <a:pt x="0" y="1097280"/>
                </a:cubicBezTo>
                <a:cubicBezTo>
                  <a:pt x="-49191" y="935507"/>
                  <a:pt x="1779" y="718739"/>
                  <a:pt x="0" y="570586"/>
                </a:cubicBezTo>
                <a:cubicBezTo>
                  <a:pt x="-1779" y="422433"/>
                  <a:pt x="3149" y="137117"/>
                  <a:pt x="0" y="0"/>
                </a:cubicBezTo>
                <a:close/>
              </a:path>
              <a:path w="1417320" h="1097280" stroke="0" extrusionOk="0">
                <a:moveTo>
                  <a:pt x="0" y="0"/>
                </a:moveTo>
                <a:cubicBezTo>
                  <a:pt x="167992" y="-36330"/>
                  <a:pt x="371794" y="5290"/>
                  <a:pt x="500786" y="0"/>
                </a:cubicBezTo>
                <a:cubicBezTo>
                  <a:pt x="629778" y="-5290"/>
                  <a:pt x="763287" y="34576"/>
                  <a:pt x="987400" y="0"/>
                </a:cubicBezTo>
                <a:cubicBezTo>
                  <a:pt x="1211513" y="-34576"/>
                  <a:pt x="1222187" y="18982"/>
                  <a:pt x="1417320" y="0"/>
                </a:cubicBezTo>
                <a:cubicBezTo>
                  <a:pt x="1444907" y="167021"/>
                  <a:pt x="1361512" y="325733"/>
                  <a:pt x="1417320" y="537667"/>
                </a:cubicBezTo>
                <a:cubicBezTo>
                  <a:pt x="1473128" y="749601"/>
                  <a:pt x="1371467" y="900860"/>
                  <a:pt x="1417320" y="1097280"/>
                </a:cubicBezTo>
                <a:cubicBezTo>
                  <a:pt x="1228079" y="1100650"/>
                  <a:pt x="1151195" y="1061203"/>
                  <a:pt x="944880" y="1097280"/>
                </a:cubicBezTo>
                <a:cubicBezTo>
                  <a:pt x="738565" y="1133357"/>
                  <a:pt x="719707" y="1092237"/>
                  <a:pt x="500786" y="1097280"/>
                </a:cubicBezTo>
                <a:cubicBezTo>
                  <a:pt x="281865" y="1102323"/>
                  <a:pt x="213485" y="1063060"/>
                  <a:pt x="0" y="1097280"/>
                </a:cubicBezTo>
                <a:cubicBezTo>
                  <a:pt x="-45570" y="894419"/>
                  <a:pt x="31679" y="795033"/>
                  <a:pt x="0" y="570586"/>
                </a:cubicBezTo>
                <a:cubicBezTo>
                  <a:pt x="-31679" y="346139"/>
                  <a:pt x="55296" y="204212"/>
                  <a:pt x="0" y="0"/>
                </a:cubicBezTo>
                <a:close/>
              </a:path>
            </a:pathLst>
          </a:custGeom>
          <a:solidFill>
            <a:schemeClr val="bg2"/>
          </a:solidFill>
          <a:ln w="12700">
            <a:solidFill>
              <a:srgbClr val="145A43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5132428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endParaRPr lang="en-GB" sz="2400" dirty="0"/>
          </a:p>
        </p:txBody>
      </p:sp>
      <p:sp>
        <p:nvSpPr>
          <p:cNvPr id="15" name="Text 13"/>
          <p:cNvSpPr/>
          <p:nvPr/>
        </p:nvSpPr>
        <p:spPr>
          <a:xfrm>
            <a:off x="7996674" y="2497522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0711149" y="2497522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940661" y="2470727"/>
            <a:ext cx="1689463" cy="479528"/>
          </a:xfrm>
          <a:custGeom>
            <a:avLst/>
            <a:gdLst>
              <a:gd name="csX0" fmla="*/ 0 w 1689463"/>
              <a:gd name="csY0" fmla="*/ 0 h 479528"/>
              <a:gd name="csX1" fmla="*/ 596944 w 1689463"/>
              <a:gd name="csY1" fmla="*/ 0 h 479528"/>
              <a:gd name="csX2" fmla="*/ 1176993 w 1689463"/>
              <a:gd name="csY2" fmla="*/ 0 h 479528"/>
              <a:gd name="csX3" fmla="*/ 1689463 w 1689463"/>
              <a:gd name="csY3" fmla="*/ 0 h 479528"/>
              <a:gd name="csX4" fmla="*/ 1689463 w 1689463"/>
              <a:gd name="csY4" fmla="*/ 479528 h 479528"/>
              <a:gd name="csX5" fmla="*/ 1160098 w 1689463"/>
              <a:gd name="csY5" fmla="*/ 479528 h 479528"/>
              <a:gd name="csX6" fmla="*/ 596944 w 1689463"/>
              <a:gd name="csY6" fmla="*/ 479528 h 479528"/>
              <a:gd name="csX7" fmla="*/ 0 w 1689463"/>
              <a:gd name="csY7" fmla="*/ 479528 h 479528"/>
              <a:gd name="csX8" fmla="*/ 0 w 1689463"/>
              <a:gd name="csY8" fmla="*/ 0 h 4795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689463" h="479528" fill="none" extrusionOk="0">
                <a:moveTo>
                  <a:pt x="0" y="0"/>
                </a:moveTo>
                <a:cubicBezTo>
                  <a:pt x="240680" y="-434"/>
                  <a:pt x="408073" y="-23014"/>
                  <a:pt x="596944" y="0"/>
                </a:cubicBezTo>
                <a:cubicBezTo>
                  <a:pt x="785815" y="23014"/>
                  <a:pt x="910671" y="-28982"/>
                  <a:pt x="1176993" y="0"/>
                </a:cubicBezTo>
                <a:cubicBezTo>
                  <a:pt x="1443315" y="28982"/>
                  <a:pt x="1586650" y="-23862"/>
                  <a:pt x="1689463" y="0"/>
                </a:cubicBezTo>
                <a:cubicBezTo>
                  <a:pt x="1713315" y="198411"/>
                  <a:pt x="1678670" y="290839"/>
                  <a:pt x="1689463" y="479528"/>
                </a:cubicBezTo>
                <a:cubicBezTo>
                  <a:pt x="1455546" y="458873"/>
                  <a:pt x="1368805" y="478535"/>
                  <a:pt x="1160098" y="479528"/>
                </a:cubicBezTo>
                <a:cubicBezTo>
                  <a:pt x="951391" y="480521"/>
                  <a:pt x="810774" y="464666"/>
                  <a:pt x="596944" y="479528"/>
                </a:cubicBezTo>
                <a:cubicBezTo>
                  <a:pt x="383114" y="494390"/>
                  <a:pt x="256133" y="454183"/>
                  <a:pt x="0" y="479528"/>
                </a:cubicBezTo>
                <a:cubicBezTo>
                  <a:pt x="-4308" y="301695"/>
                  <a:pt x="15627" y="221260"/>
                  <a:pt x="0" y="0"/>
                </a:cubicBezTo>
                <a:close/>
              </a:path>
              <a:path w="1689463" h="479528" stroke="0" extrusionOk="0">
                <a:moveTo>
                  <a:pt x="0" y="0"/>
                </a:moveTo>
                <a:cubicBezTo>
                  <a:pt x="247070" y="6802"/>
                  <a:pt x="314017" y="4874"/>
                  <a:pt x="546260" y="0"/>
                </a:cubicBezTo>
                <a:cubicBezTo>
                  <a:pt x="778503" y="-4874"/>
                  <a:pt x="911340" y="-24204"/>
                  <a:pt x="1058730" y="0"/>
                </a:cubicBezTo>
                <a:cubicBezTo>
                  <a:pt x="1206120" y="24204"/>
                  <a:pt x="1481636" y="8512"/>
                  <a:pt x="1689463" y="0"/>
                </a:cubicBezTo>
                <a:cubicBezTo>
                  <a:pt x="1669148" y="205954"/>
                  <a:pt x="1682607" y="333353"/>
                  <a:pt x="1689463" y="479528"/>
                </a:cubicBezTo>
                <a:cubicBezTo>
                  <a:pt x="1549626" y="473428"/>
                  <a:pt x="1382347" y="501476"/>
                  <a:pt x="1160098" y="479528"/>
                </a:cubicBezTo>
                <a:cubicBezTo>
                  <a:pt x="937850" y="457580"/>
                  <a:pt x="816055" y="484997"/>
                  <a:pt x="563154" y="479528"/>
                </a:cubicBezTo>
                <a:cubicBezTo>
                  <a:pt x="310253" y="474059"/>
                  <a:pt x="171730" y="500775"/>
                  <a:pt x="0" y="479528"/>
                </a:cubicBezTo>
                <a:cubicBezTo>
                  <a:pt x="10649" y="372756"/>
                  <a:pt x="11833" y="177650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corridor</a:t>
            </a:r>
            <a:endParaRPr lang="en-US" sz="2400" dirty="0"/>
          </a:p>
        </p:txBody>
      </p:sp>
      <p:sp>
        <p:nvSpPr>
          <p:cNvPr id="19" name="Shape 16"/>
          <p:cNvSpPr/>
          <p:nvPr/>
        </p:nvSpPr>
        <p:spPr>
          <a:xfrm>
            <a:off x="548640" y="6714252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7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46ED126-A9BE-FFB9-5C99-23DA350E96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047" t="57266" r="20235" b="9951"/>
          <a:stretch>
            <a:fillRect/>
          </a:stretch>
        </p:blipFill>
        <p:spPr>
          <a:xfrm>
            <a:off x="6888964" y="5493096"/>
            <a:ext cx="834481" cy="66830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FB6157F-4C57-181F-2D54-23FD1F110873}"/>
              </a:ext>
            </a:extLst>
          </p:cNvPr>
          <p:cNvSpPr txBox="1"/>
          <p:nvPr/>
        </p:nvSpPr>
        <p:spPr>
          <a:xfrm>
            <a:off x="6633991" y="6332697"/>
            <a:ext cx="5320256" cy="461665"/>
          </a:xfrm>
          <a:custGeom>
            <a:avLst/>
            <a:gdLst>
              <a:gd name="csX0" fmla="*/ 0 w 5320256"/>
              <a:gd name="csY0" fmla="*/ 0 h 461665"/>
              <a:gd name="csX1" fmla="*/ 771437 w 5320256"/>
              <a:gd name="csY1" fmla="*/ 0 h 461665"/>
              <a:gd name="csX2" fmla="*/ 1383267 w 5320256"/>
              <a:gd name="csY2" fmla="*/ 0 h 461665"/>
              <a:gd name="csX3" fmla="*/ 1888691 w 5320256"/>
              <a:gd name="csY3" fmla="*/ 0 h 461665"/>
              <a:gd name="csX4" fmla="*/ 2553723 w 5320256"/>
              <a:gd name="csY4" fmla="*/ 0 h 461665"/>
              <a:gd name="csX5" fmla="*/ 3218755 w 5320256"/>
              <a:gd name="csY5" fmla="*/ 0 h 461665"/>
              <a:gd name="csX6" fmla="*/ 3830584 w 5320256"/>
              <a:gd name="csY6" fmla="*/ 0 h 461665"/>
              <a:gd name="csX7" fmla="*/ 4495616 w 5320256"/>
              <a:gd name="csY7" fmla="*/ 0 h 461665"/>
              <a:gd name="csX8" fmla="*/ 5320256 w 5320256"/>
              <a:gd name="csY8" fmla="*/ 0 h 461665"/>
              <a:gd name="csX9" fmla="*/ 5320256 w 5320256"/>
              <a:gd name="csY9" fmla="*/ 461665 h 461665"/>
              <a:gd name="csX10" fmla="*/ 4655224 w 5320256"/>
              <a:gd name="csY10" fmla="*/ 461665 h 461665"/>
              <a:gd name="csX11" fmla="*/ 3936989 w 5320256"/>
              <a:gd name="csY11" fmla="*/ 461665 h 461665"/>
              <a:gd name="csX12" fmla="*/ 3165552 w 5320256"/>
              <a:gd name="csY12" fmla="*/ 461665 h 461665"/>
              <a:gd name="csX13" fmla="*/ 2447318 w 5320256"/>
              <a:gd name="csY13" fmla="*/ 461665 h 461665"/>
              <a:gd name="csX14" fmla="*/ 1835488 w 5320256"/>
              <a:gd name="csY14" fmla="*/ 461665 h 461665"/>
              <a:gd name="csX15" fmla="*/ 1064051 w 5320256"/>
              <a:gd name="csY15" fmla="*/ 461665 h 461665"/>
              <a:gd name="csX16" fmla="*/ 0 w 5320256"/>
              <a:gd name="csY16" fmla="*/ 461665 h 461665"/>
              <a:gd name="csX17" fmla="*/ 0 w 5320256"/>
              <a:gd name="csY17" fmla="*/ 0 h 4616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5320256" h="461665" extrusionOk="0">
                <a:moveTo>
                  <a:pt x="0" y="0"/>
                </a:moveTo>
                <a:cubicBezTo>
                  <a:pt x="181018" y="36389"/>
                  <a:pt x="554913" y="23250"/>
                  <a:pt x="771437" y="0"/>
                </a:cubicBezTo>
                <a:cubicBezTo>
                  <a:pt x="987961" y="-23250"/>
                  <a:pt x="1257880" y="-20141"/>
                  <a:pt x="1383267" y="0"/>
                </a:cubicBezTo>
                <a:cubicBezTo>
                  <a:pt x="1508654" y="20141"/>
                  <a:pt x="1718634" y="15427"/>
                  <a:pt x="1888691" y="0"/>
                </a:cubicBezTo>
                <a:cubicBezTo>
                  <a:pt x="2058748" y="-15427"/>
                  <a:pt x="2288972" y="25621"/>
                  <a:pt x="2553723" y="0"/>
                </a:cubicBezTo>
                <a:cubicBezTo>
                  <a:pt x="2818474" y="-25621"/>
                  <a:pt x="3083225" y="13910"/>
                  <a:pt x="3218755" y="0"/>
                </a:cubicBezTo>
                <a:cubicBezTo>
                  <a:pt x="3354285" y="-13910"/>
                  <a:pt x="3680780" y="-838"/>
                  <a:pt x="3830584" y="0"/>
                </a:cubicBezTo>
                <a:cubicBezTo>
                  <a:pt x="3980388" y="838"/>
                  <a:pt x="4241485" y="-25164"/>
                  <a:pt x="4495616" y="0"/>
                </a:cubicBezTo>
                <a:cubicBezTo>
                  <a:pt x="4749747" y="25164"/>
                  <a:pt x="5116914" y="33243"/>
                  <a:pt x="5320256" y="0"/>
                </a:cubicBezTo>
                <a:cubicBezTo>
                  <a:pt x="5341808" y="130758"/>
                  <a:pt x="5310929" y="267520"/>
                  <a:pt x="5320256" y="461665"/>
                </a:cubicBezTo>
                <a:cubicBezTo>
                  <a:pt x="5136735" y="457534"/>
                  <a:pt x="4918481" y="494595"/>
                  <a:pt x="4655224" y="461665"/>
                </a:cubicBezTo>
                <a:cubicBezTo>
                  <a:pt x="4391967" y="428735"/>
                  <a:pt x="4093578" y="470755"/>
                  <a:pt x="3936989" y="461665"/>
                </a:cubicBezTo>
                <a:cubicBezTo>
                  <a:pt x="3780401" y="452575"/>
                  <a:pt x="3416478" y="471041"/>
                  <a:pt x="3165552" y="461665"/>
                </a:cubicBezTo>
                <a:cubicBezTo>
                  <a:pt x="2914626" y="452289"/>
                  <a:pt x="2704996" y="460290"/>
                  <a:pt x="2447318" y="461665"/>
                </a:cubicBezTo>
                <a:cubicBezTo>
                  <a:pt x="2189640" y="463040"/>
                  <a:pt x="2070359" y="436491"/>
                  <a:pt x="1835488" y="461665"/>
                </a:cubicBezTo>
                <a:cubicBezTo>
                  <a:pt x="1600617" y="486840"/>
                  <a:pt x="1286915" y="499114"/>
                  <a:pt x="1064051" y="461665"/>
                </a:cubicBezTo>
                <a:cubicBezTo>
                  <a:pt x="841187" y="424216"/>
                  <a:pt x="420205" y="483402"/>
                  <a:pt x="0" y="461665"/>
                </a:cubicBezTo>
                <a:cubicBezTo>
                  <a:pt x="15524" y="291379"/>
                  <a:pt x="-1592" y="218063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Figure 1: Biological corridors in Bhutan</a:t>
            </a: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B65C376-5EF7-BCC8-9FD2-91163B23681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7991" t="45644" b="8118"/>
          <a:stretch>
            <a:fillRect/>
          </a:stretch>
        </p:blipFill>
        <p:spPr>
          <a:xfrm>
            <a:off x="11132295" y="3858866"/>
            <a:ext cx="904346" cy="50604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D6D958-1B1D-B272-7CDC-E9B0E4716ED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895" t="14849" r="30765" b="14749"/>
          <a:stretch>
            <a:fillRect/>
          </a:stretch>
        </p:blipFill>
        <p:spPr>
          <a:xfrm>
            <a:off x="10464072" y="5513925"/>
            <a:ext cx="665761" cy="592750"/>
          </a:xfrm>
          <a:prstGeom prst="rect">
            <a:avLst/>
          </a:prstGeom>
        </p:spPr>
      </p:pic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C320A358-5CA9-919C-CD4A-615C336515AF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45720" y="4607726"/>
            <a:ext cx="2107382" cy="1088332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06005F6B-451B-25A8-94F5-8FF440A95339}"/>
              </a:ext>
            </a:extLst>
          </p:cNvPr>
          <p:cNvCxnSpPr>
            <a:cxnSpLocks/>
          </p:cNvCxnSpPr>
          <p:nvPr/>
        </p:nvCxnSpPr>
        <p:spPr>
          <a:xfrm flipV="1">
            <a:off x="10733810" y="4194315"/>
            <a:ext cx="594438" cy="348529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D4909DCA-F3BF-1356-B896-265235721A01}"/>
              </a:ext>
            </a:extLst>
          </p:cNvPr>
          <p:cNvCxnSpPr>
            <a:cxnSpLocks/>
            <a:endCxn id="22" idx="0"/>
          </p:cNvCxnSpPr>
          <p:nvPr/>
        </p:nvCxnSpPr>
        <p:spPr>
          <a:xfrm rot="16200000" flipH="1">
            <a:off x="10223434" y="4940406"/>
            <a:ext cx="906198" cy="240840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A0719562-F55A-3BB5-8502-647766AA800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212" t="26426" r="44931" b="18814"/>
          <a:stretch>
            <a:fillRect/>
          </a:stretch>
        </p:blipFill>
        <p:spPr>
          <a:xfrm>
            <a:off x="7664453" y="5423064"/>
            <a:ext cx="588419" cy="868008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00E6745D-63B1-D079-EF17-2D5659307947}"/>
              </a:ext>
            </a:extLst>
          </p:cNvPr>
          <p:cNvSpPr/>
          <p:nvPr/>
        </p:nvSpPr>
        <p:spPr>
          <a:xfrm>
            <a:off x="10733810" y="4201504"/>
            <a:ext cx="341339" cy="36853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0D7C1A3-3132-7778-1943-BC3AECFA4408}"/>
              </a:ext>
            </a:extLst>
          </p:cNvPr>
          <p:cNvSpPr/>
          <p:nvPr/>
        </p:nvSpPr>
        <p:spPr>
          <a:xfrm>
            <a:off x="10027246" y="4844687"/>
            <a:ext cx="355801" cy="36646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176FF0A-B82D-1A32-FF5F-EC259F535ED4}"/>
              </a:ext>
            </a:extLst>
          </p:cNvPr>
          <p:cNvSpPr/>
          <p:nvPr/>
        </p:nvSpPr>
        <p:spPr>
          <a:xfrm>
            <a:off x="9334905" y="4003675"/>
            <a:ext cx="375417" cy="40915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8A6F973-E7AD-CAE8-49D5-1C33F0417FDA}"/>
              </a:ext>
            </a:extLst>
          </p:cNvPr>
          <p:cNvCxnSpPr>
            <a:cxnSpLocks/>
          </p:cNvCxnSpPr>
          <p:nvPr/>
        </p:nvCxnSpPr>
        <p:spPr>
          <a:xfrm flipH="1" flipV="1">
            <a:off x="10663095" y="4732392"/>
            <a:ext cx="781969" cy="3709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6F29722-9034-E449-F59C-FCB097390B86}"/>
              </a:ext>
            </a:extLst>
          </p:cNvPr>
          <p:cNvSpPr txBox="1"/>
          <p:nvPr/>
        </p:nvSpPr>
        <p:spPr>
          <a:xfrm>
            <a:off x="10275268" y="449553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BC7</a:t>
            </a:r>
            <a:endParaRPr lang="en-GB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C4CFDB7-C42F-A024-C2AF-C2F71A5A56EF}"/>
              </a:ext>
            </a:extLst>
          </p:cNvPr>
          <p:cNvSpPr/>
          <p:nvPr/>
        </p:nvSpPr>
        <p:spPr>
          <a:xfrm>
            <a:off x="9236020" y="3500785"/>
            <a:ext cx="1942576" cy="1787118"/>
          </a:xfrm>
          <a:prstGeom prst="ellipse">
            <a:avLst/>
          </a:pr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area &amp; objectives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BC7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23174" y="833955"/>
            <a:ext cx="6838325" cy="3840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Biological Corridor Seven (BC7) </a:t>
            </a:r>
            <a:r>
              <a:rPr lang="en-US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(DFOM, 2023)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11601" y="1298448"/>
            <a:ext cx="5303520" cy="2587751"/>
          </a:xfrm>
          <a:custGeom>
            <a:avLst/>
            <a:gdLst>
              <a:gd name="csX0" fmla="*/ 0 w 5303520"/>
              <a:gd name="csY0" fmla="*/ 0 h 2587751"/>
              <a:gd name="csX1" fmla="*/ 769010 w 5303520"/>
              <a:gd name="csY1" fmla="*/ 0 h 2587751"/>
              <a:gd name="csX2" fmla="*/ 1378915 w 5303520"/>
              <a:gd name="csY2" fmla="*/ 0 h 2587751"/>
              <a:gd name="csX3" fmla="*/ 2041855 w 5303520"/>
              <a:gd name="csY3" fmla="*/ 0 h 2587751"/>
              <a:gd name="csX4" fmla="*/ 2651760 w 5303520"/>
              <a:gd name="csY4" fmla="*/ 0 h 2587751"/>
              <a:gd name="csX5" fmla="*/ 3367735 w 5303520"/>
              <a:gd name="csY5" fmla="*/ 0 h 2587751"/>
              <a:gd name="csX6" fmla="*/ 4136746 w 5303520"/>
              <a:gd name="csY6" fmla="*/ 0 h 2587751"/>
              <a:gd name="csX7" fmla="*/ 5303520 w 5303520"/>
              <a:gd name="csY7" fmla="*/ 0 h 2587751"/>
              <a:gd name="csX8" fmla="*/ 5303520 w 5303520"/>
              <a:gd name="csY8" fmla="*/ 569305 h 2587751"/>
              <a:gd name="csX9" fmla="*/ 5303520 w 5303520"/>
              <a:gd name="csY9" fmla="*/ 1138610 h 2587751"/>
              <a:gd name="csX10" fmla="*/ 5303520 w 5303520"/>
              <a:gd name="csY10" fmla="*/ 1733793 h 2587751"/>
              <a:gd name="csX11" fmla="*/ 5303520 w 5303520"/>
              <a:gd name="csY11" fmla="*/ 2587751 h 2587751"/>
              <a:gd name="csX12" fmla="*/ 4693615 w 5303520"/>
              <a:gd name="csY12" fmla="*/ 2587751 h 2587751"/>
              <a:gd name="csX13" fmla="*/ 4136746 w 5303520"/>
              <a:gd name="csY13" fmla="*/ 2587751 h 2587751"/>
              <a:gd name="csX14" fmla="*/ 3473806 w 5303520"/>
              <a:gd name="csY14" fmla="*/ 2587751 h 2587751"/>
              <a:gd name="csX15" fmla="*/ 2916936 w 5303520"/>
              <a:gd name="csY15" fmla="*/ 2587751 h 2587751"/>
              <a:gd name="csX16" fmla="*/ 2253996 w 5303520"/>
              <a:gd name="csY16" fmla="*/ 2587751 h 2587751"/>
              <a:gd name="csX17" fmla="*/ 1591056 w 5303520"/>
              <a:gd name="csY17" fmla="*/ 2587751 h 2587751"/>
              <a:gd name="csX18" fmla="*/ 1087222 w 5303520"/>
              <a:gd name="csY18" fmla="*/ 2587751 h 2587751"/>
              <a:gd name="csX19" fmla="*/ 0 w 5303520"/>
              <a:gd name="csY19" fmla="*/ 2587751 h 2587751"/>
              <a:gd name="csX20" fmla="*/ 0 w 5303520"/>
              <a:gd name="csY20" fmla="*/ 1992568 h 2587751"/>
              <a:gd name="csX21" fmla="*/ 0 w 5303520"/>
              <a:gd name="csY21" fmla="*/ 1371508 h 2587751"/>
              <a:gd name="csX22" fmla="*/ 0 w 5303520"/>
              <a:gd name="csY22" fmla="*/ 698693 h 2587751"/>
              <a:gd name="csX23" fmla="*/ 0 w 5303520"/>
              <a:gd name="csY23" fmla="*/ 0 h 25877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5303520" h="2587751" fill="none" extrusionOk="0">
                <a:moveTo>
                  <a:pt x="0" y="0"/>
                </a:moveTo>
                <a:cubicBezTo>
                  <a:pt x="301269" y="16613"/>
                  <a:pt x="597896" y="-18850"/>
                  <a:pt x="769010" y="0"/>
                </a:cubicBezTo>
                <a:cubicBezTo>
                  <a:pt x="940124" y="18850"/>
                  <a:pt x="1194906" y="4336"/>
                  <a:pt x="1378915" y="0"/>
                </a:cubicBezTo>
                <a:cubicBezTo>
                  <a:pt x="1562925" y="-4336"/>
                  <a:pt x="1728631" y="-14521"/>
                  <a:pt x="2041855" y="0"/>
                </a:cubicBezTo>
                <a:cubicBezTo>
                  <a:pt x="2355079" y="14521"/>
                  <a:pt x="2517326" y="-7785"/>
                  <a:pt x="2651760" y="0"/>
                </a:cubicBezTo>
                <a:cubicBezTo>
                  <a:pt x="2786195" y="7785"/>
                  <a:pt x="3031512" y="-4564"/>
                  <a:pt x="3367735" y="0"/>
                </a:cubicBezTo>
                <a:cubicBezTo>
                  <a:pt x="3703959" y="4564"/>
                  <a:pt x="3815168" y="-14073"/>
                  <a:pt x="4136746" y="0"/>
                </a:cubicBezTo>
                <a:cubicBezTo>
                  <a:pt x="4458324" y="14073"/>
                  <a:pt x="4847410" y="35036"/>
                  <a:pt x="5303520" y="0"/>
                </a:cubicBezTo>
                <a:cubicBezTo>
                  <a:pt x="5310075" y="224431"/>
                  <a:pt x="5280099" y="443995"/>
                  <a:pt x="5303520" y="569305"/>
                </a:cubicBezTo>
                <a:cubicBezTo>
                  <a:pt x="5326941" y="694615"/>
                  <a:pt x="5279400" y="973516"/>
                  <a:pt x="5303520" y="1138610"/>
                </a:cubicBezTo>
                <a:cubicBezTo>
                  <a:pt x="5327640" y="1303705"/>
                  <a:pt x="5284750" y="1569688"/>
                  <a:pt x="5303520" y="1733793"/>
                </a:cubicBezTo>
                <a:cubicBezTo>
                  <a:pt x="5322290" y="1897898"/>
                  <a:pt x="5322573" y="2172991"/>
                  <a:pt x="5303520" y="2587751"/>
                </a:cubicBezTo>
                <a:cubicBezTo>
                  <a:pt x="5004903" y="2566910"/>
                  <a:pt x="4819570" y="2568674"/>
                  <a:pt x="4693615" y="2587751"/>
                </a:cubicBezTo>
                <a:cubicBezTo>
                  <a:pt x="4567661" y="2606828"/>
                  <a:pt x="4273466" y="2597365"/>
                  <a:pt x="4136746" y="2587751"/>
                </a:cubicBezTo>
                <a:cubicBezTo>
                  <a:pt x="4000026" y="2578137"/>
                  <a:pt x="3744723" y="2597739"/>
                  <a:pt x="3473806" y="2587751"/>
                </a:cubicBezTo>
                <a:cubicBezTo>
                  <a:pt x="3202889" y="2577763"/>
                  <a:pt x="3060151" y="2575278"/>
                  <a:pt x="2916936" y="2587751"/>
                </a:cubicBezTo>
                <a:cubicBezTo>
                  <a:pt x="2773721" y="2600225"/>
                  <a:pt x="2442774" y="2599671"/>
                  <a:pt x="2253996" y="2587751"/>
                </a:cubicBezTo>
                <a:cubicBezTo>
                  <a:pt x="2065218" y="2575831"/>
                  <a:pt x="1743758" y="2598234"/>
                  <a:pt x="1591056" y="2587751"/>
                </a:cubicBezTo>
                <a:cubicBezTo>
                  <a:pt x="1438354" y="2577268"/>
                  <a:pt x="1249496" y="2564956"/>
                  <a:pt x="1087222" y="2587751"/>
                </a:cubicBezTo>
                <a:cubicBezTo>
                  <a:pt x="924948" y="2610546"/>
                  <a:pt x="527125" y="2546671"/>
                  <a:pt x="0" y="2587751"/>
                </a:cubicBezTo>
                <a:cubicBezTo>
                  <a:pt x="-20780" y="2303008"/>
                  <a:pt x="20140" y="2257409"/>
                  <a:pt x="0" y="1992568"/>
                </a:cubicBezTo>
                <a:cubicBezTo>
                  <a:pt x="-20140" y="1727727"/>
                  <a:pt x="21158" y="1558941"/>
                  <a:pt x="0" y="1371508"/>
                </a:cubicBezTo>
                <a:cubicBezTo>
                  <a:pt x="-21158" y="1184075"/>
                  <a:pt x="-8879" y="833792"/>
                  <a:pt x="0" y="698693"/>
                </a:cubicBezTo>
                <a:cubicBezTo>
                  <a:pt x="8879" y="563594"/>
                  <a:pt x="2109" y="253491"/>
                  <a:pt x="0" y="0"/>
                </a:cubicBezTo>
                <a:close/>
              </a:path>
              <a:path w="5303520" h="2587751" stroke="0" extrusionOk="0">
                <a:moveTo>
                  <a:pt x="0" y="0"/>
                </a:moveTo>
                <a:cubicBezTo>
                  <a:pt x="160322" y="1987"/>
                  <a:pt x="432237" y="-9971"/>
                  <a:pt x="715975" y="0"/>
                </a:cubicBezTo>
                <a:cubicBezTo>
                  <a:pt x="999713" y="9971"/>
                  <a:pt x="1142009" y="23800"/>
                  <a:pt x="1431950" y="0"/>
                </a:cubicBezTo>
                <a:cubicBezTo>
                  <a:pt x="1721891" y="-23800"/>
                  <a:pt x="1846189" y="25603"/>
                  <a:pt x="2094890" y="0"/>
                </a:cubicBezTo>
                <a:cubicBezTo>
                  <a:pt x="2343591" y="-25603"/>
                  <a:pt x="2507799" y="-114"/>
                  <a:pt x="2651760" y="0"/>
                </a:cubicBezTo>
                <a:cubicBezTo>
                  <a:pt x="2795721" y="114"/>
                  <a:pt x="3091138" y="15028"/>
                  <a:pt x="3208630" y="0"/>
                </a:cubicBezTo>
                <a:cubicBezTo>
                  <a:pt x="3326122" y="-15028"/>
                  <a:pt x="3588104" y="21615"/>
                  <a:pt x="3871570" y="0"/>
                </a:cubicBezTo>
                <a:cubicBezTo>
                  <a:pt x="4155036" y="-21615"/>
                  <a:pt x="4274426" y="-25815"/>
                  <a:pt x="4481474" y="0"/>
                </a:cubicBezTo>
                <a:cubicBezTo>
                  <a:pt x="4688522" y="25815"/>
                  <a:pt x="5105069" y="-20485"/>
                  <a:pt x="5303520" y="0"/>
                </a:cubicBezTo>
                <a:cubicBezTo>
                  <a:pt x="5321500" y="301729"/>
                  <a:pt x="5273794" y="463839"/>
                  <a:pt x="5303520" y="698693"/>
                </a:cubicBezTo>
                <a:cubicBezTo>
                  <a:pt x="5333246" y="933547"/>
                  <a:pt x="5298693" y="1188447"/>
                  <a:pt x="5303520" y="1371508"/>
                </a:cubicBezTo>
                <a:cubicBezTo>
                  <a:pt x="5308347" y="1554569"/>
                  <a:pt x="5304494" y="2080633"/>
                  <a:pt x="5303520" y="2587751"/>
                </a:cubicBezTo>
                <a:cubicBezTo>
                  <a:pt x="5064016" y="2614229"/>
                  <a:pt x="4936252" y="2575932"/>
                  <a:pt x="4746650" y="2587751"/>
                </a:cubicBezTo>
                <a:cubicBezTo>
                  <a:pt x="4557048" y="2599571"/>
                  <a:pt x="4290892" y="2558051"/>
                  <a:pt x="3977640" y="2587751"/>
                </a:cubicBezTo>
                <a:cubicBezTo>
                  <a:pt x="3664388" y="2617452"/>
                  <a:pt x="3519545" y="2606435"/>
                  <a:pt x="3208630" y="2587751"/>
                </a:cubicBezTo>
                <a:cubicBezTo>
                  <a:pt x="2897715" y="2569068"/>
                  <a:pt x="2783078" y="2561086"/>
                  <a:pt x="2439619" y="2587751"/>
                </a:cubicBezTo>
                <a:cubicBezTo>
                  <a:pt x="2096160" y="2614416"/>
                  <a:pt x="2031187" y="2589327"/>
                  <a:pt x="1829714" y="2587751"/>
                </a:cubicBezTo>
                <a:cubicBezTo>
                  <a:pt x="1628242" y="2586175"/>
                  <a:pt x="1468140" y="2610284"/>
                  <a:pt x="1272845" y="2587751"/>
                </a:cubicBezTo>
                <a:cubicBezTo>
                  <a:pt x="1077550" y="2565218"/>
                  <a:pt x="264572" y="2589730"/>
                  <a:pt x="0" y="2587751"/>
                </a:cubicBezTo>
                <a:cubicBezTo>
                  <a:pt x="-8281" y="2458129"/>
                  <a:pt x="-11174" y="2202245"/>
                  <a:pt x="0" y="1992568"/>
                </a:cubicBezTo>
                <a:cubicBezTo>
                  <a:pt x="11174" y="1782891"/>
                  <a:pt x="-10065" y="1632423"/>
                  <a:pt x="0" y="1293876"/>
                </a:cubicBezTo>
                <a:cubicBezTo>
                  <a:pt x="10065" y="955329"/>
                  <a:pt x="-6781" y="909477"/>
                  <a:pt x="0" y="724570"/>
                </a:cubicBezTo>
                <a:cubicBezTo>
                  <a:pt x="6781" y="539663"/>
                  <a:pt x="-1639" y="222968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2709931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Links WCNP ↔ PNP ↔ BWS (northeast Bhutan).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419 km²; elevation ~800–4,370 m; broadleaf forests dominate.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Increasing pressure from roads, hydropower, and transmission lines.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31856" y="40685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11599" y="4526280"/>
            <a:ext cx="5303519" cy="1947672"/>
          </a:xfrm>
          <a:custGeom>
            <a:avLst/>
            <a:gdLst>
              <a:gd name="csX0" fmla="*/ 0 w 5303519"/>
              <a:gd name="csY0" fmla="*/ 0 h 1947672"/>
              <a:gd name="csX1" fmla="*/ 503834 w 5303519"/>
              <a:gd name="csY1" fmla="*/ 0 h 1947672"/>
              <a:gd name="csX2" fmla="*/ 1007669 w 5303519"/>
              <a:gd name="csY2" fmla="*/ 0 h 1947672"/>
              <a:gd name="csX3" fmla="*/ 1723644 w 5303519"/>
              <a:gd name="csY3" fmla="*/ 0 h 1947672"/>
              <a:gd name="csX4" fmla="*/ 2492654 w 5303519"/>
              <a:gd name="csY4" fmla="*/ 0 h 1947672"/>
              <a:gd name="csX5" fmla="*/ 3208629 w 5303519"/>
              <a:gd name="csY5" fmla="*/ 0 h 1947672"/>
              <a:gd name="csX6" fmla="*/ 3765498 w 5303519"/>
              <a:gd name="csY6" fmla="*/ 0 h 1947672"/>
              <a:gd name="csX7" fmla="*/ 4428438 w 5303519"/>
              <a:gd name="csY7" fmla="*/ 0 h 1947672"/>
              <a:gd name="csX8" fmla="*/ 5303519 w 5303519"/>
              <a:gd name="csY8" fmla="*/ 0 h 1947672"/>
              <a:gd name="csX9" fmla="*/ 5303519 w 5303519"/>
              <a:gd name="csY9" fmla="*/ 610271 h 1947672"/>
              <a:gd name="csX10" fmla="*/ 5303519 w 5303519"/>
              <a:gd name="csY10" fmla="*/ 1259495 h 1947672"/>
              <a:gd name="csX11" fmla="*/ 5303519 w 5303519"/>
              <a:gd name="csY11" fmla="*/ 1947672 h 1947672"/>
              <a:gd name="csX12" fmla="*/ 4640579 w 5303519"/>
              <a:gd name="csY12" fmla="*/ 1947672 h 1947672"/>
              <a:gd name="csX13" fmla="*/ 3977639 w 5303519"/>
              <a:gd name="csY13" fmla="*/ 1947672 h 1947672"/>
              <a:gd name="csX14" fmla="*/ 3261664 w 5303519"/>
              <a:gd name="csY14" fmla="*/ 1947672 h 1947672"/>
              <a:gd name="csX15" fmla="*/ 2545689 w 5303519"/>
              <a:gd name="csY15" fmla="*/ 1947672 h 1947672"/>
              <a:gd name="csX16" fmla="*/ 1776679 w 5303519"/>
              <a:gd name="csY16" fmla="*/ 1947672 h 1947672"/>
              <a:gd name="csX17" fmla="*/ 1007669 w 5303519"/>
              <a:gd name="csY17" fmla="*/ 1947672 h 1947672"/>
              <a:gd name="csX18" fmla="*/ 0 w 5303519"/>
              <a:gd name="csY18" fmla="*/ 1947672 h 1947672"/>
              <a:gd name="csX19" fmla="*/ 0 w 5303519"/>
              <a:gd name="csY19" fmla="*/ 1317925 h 1947672"/>
              <a:gd name="csX20" fmla="*/ 0 w 5303519"/>
              <a:gd name="csY20" fmla="*/ 649224 h 1947672"/>
              <a:gd name="csX21" fmla="*/ 0 w 5303519"/>
              <a:gd name="csY21" fmla="*/ 0 h 19476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5303519" h="1947672" fill="none" extrusionOk="0">
                <a:moveTo>
                  <a:pt x="0" y="0"/>
                </a:moveTo>
                <a:cubicBezTo>
                  <a:pt x="142435" y="-20935"/>
                  <a:pt x="383725" y="-7446"/>
                  <a:pt x="503834" y="0"/>
                </a:cubicBezTo>
                <a:cubicBezTo>
                  <a:pt x="623943" y="7446"/>
                  <a:pt x="832122" y="-15911"/>
                  <a:pt x="1007669" y="0"/>
                </a:cubicBezTo>
                <a:cubicBezTo>
                  <a:pt x="1183216" y="15911"/>
                  <a:pt x="1531970" y="34450"/>
                  <a:pt x="1723644" y="0"/>
                </a:cubicBezTo>
                <a:cubicBezTo>
                  <a:pt x="1915319" y="-34450"/>
                  <a:pt x="2260679" y="-29184"/>
                  <a:pt x="2492654" y="0"/>
                </a:cubicBezTo>
                <a:cubicBezTo>
                  <a:pt x="2724629" y="29184"/>
                  <a:pt x="2935563" y="-9240"/>
                  <a:pt x="3208629" y="0"/>
                </a:cubicBezTo>
                <a:cubicBezTo>
                  <a:pt x="3481696" y="9240"/>
                  <a:pt x="3509113" y="-20369"/>
                  <a:pt x="3765498" y="0"/>
                </a:cubicBezTo>
                <a:cubicBezTo>
                  <a:pt x="4021883" y="20369"/>
                  <a:pt x="4282805" y="14679"/>
                  <a:pt x="4428438" y="0"/>
                </a:cubicBezTo>
                <a:cubicBezTo>
                  <a:pt x="4574071" y="-14679"/>
                  <a:pt x="4874632" y="20648"/>
                  <a:pt x="5303519" y="0"/>
                </a:cubicBezTo>
                <a:cubicBezTo>
                  <a:pt x="5319450" y="300333"/>
                  <a:pt x="5309265" y="469368"/>
                  <a:pt x="5303519" y="610271"/>
                </a:cubicBezTo>
                <a:cubicBezTo>
                  <a:pt x="5297773" y="751174"/>
                  <a:pt x="5275306" y="950360"/>
                  <a:pt x="5303519" y="1259495"/>
                </a:cubicBezTo>
                <a:cubicBezTo>
                  <a:pt x="5331732" y="1568630"/>
                  <a:pt x="5279508" y="1707706"/>
                  <a:pt x="5303519" y="1947672"/>
                </a:cubicBezTo>
                <a:cubicBezTo>
                  <a:pt x="5141938" y="1919005"/>
                  <a:pt x="4912586" y="1941570"/>
                  <a:pt x="4640579" y="1947672"/>
                </a:cubicBezTo>
                <a:cubicBezTo>
                  <a:pt x="4368572" y="1953774"/>
                  <a:pt x="4219148" y="1914822"/>
                  <a:pt x="3977639" y="1947672"/>
                </a:cubicBezTo>
                <a:cubicBezTo>
                  <a:pt x="3736130" y="1980522"/>
                  <a:pt x="3435149" y="1921751"/>
                  <a:pt x="3261664" y="1947672"/>
                </a:cubicBezTo>
                <a:cubicBezTo>
                  <a:pt x="3088179" y="1973593"/>
                  <a:pt x="2783531" y="1914276"/>
                  <a:pt x="2545689" y="1947672"/>
                </a:cubicBezTo>
                <a:cubicBezTo>
                  <a:pt x="2307847" y="1981068"/>
                  <a:pt x="2030603" y="1966912"/>
                  <a:pt x="1776679" y="1947672"/>
                </a:cubicBezTo>
                <a:cubicBezTo>
                  <a:pt x="1522755" y="1928433"/>
                  <a:pt x="1375788" y="1940855"/>
                  <a:pt x="1007669" y="1947672"/>
                </a:cubicBezTo>
                <a:cubicBezTo>
                  <a:pt x="639550" y="1954490"/>
                  <a:pt x="381381" y="1991503"/>
                  <a:pt x="0" y="1947672"/>
                </a:cubicBezTo>
                <a:cubicBezTo>
                  <a:pt x="18778" y="1734676"/>
                  <a:pt x="23428" y="1547116"/>
                  <a:pt x="0" y="1317925"/>
                </a:cubicBezTo>
                <a:cubicBezTo>
                  <a:pt x="-23428" y="1088734"/>
                  <a:pt x="30789" y="884839"/>
                  <a:pt x="0" y="649224"/>
                </a:cubicBezTo>
                <a:cubicBezTo>
                  <a:pt x="-30789" y="413609"/>
                  <a:pt x="-21739" y="136192"/>
                  <a:pt x="0" y="0"/>
                </a:cubicBezTo>
                <a:close/>
              </a:path>
              <a:path w="5303519" h="1947672" stroke="0" extrusionOk="0">
                <a:moveTo>
                  <a:pt x="0" y="0"/>
                </a:moveTo>
                <a:cubicBezTo>
                  <a:pt x="258218" y="-15764"/>
                  <a:pt x="370077" y="-27262"/>
                  <a:pt x="662940" y="0"/>
                </a:cubicBezTo>
                <a:cubicBezTo>
                  <a:pt x="955803" y="27262"/>
                  <a:pt x="1233821" y="-37717"/>
                  <a:pt x="1431950" y="0"/>
                </a:cubicBezTo>
                <a:cubicBezTo>
                  <a:pt x="1630079" y="37717"/>
                  <a:pt x="1738293" y="18201"/>
                  <a:pt x="1935784" y="0"/>
                </a:cubicBezTo>
                <a:cubicBezTo>
                  <a:pt x="2133275" y="-18201"/>
                  <a:pt x="2243249" y="20293"/>
                  <a:pt x="2545689" y="0"/>
                </a:cubicBezTo>
                <a:cubicBezTo>
                  <a:pt x="2848129" y="-20293"/>
                  <a:pt x="2950518" y="-36807"/>
                  <a:pt x="3314699" y="0"/>
                </a:cubicBezTo>
                <a:cubicBezTo>
                  <a:pt x="3678880" y="36807"/>
                  <a:pt x="3866803" y="23426"/>
                  <a:pt x="4030674" y="0"/>
                </a:cubicBezTo>
                <a:cubicBezTo>
                  <a:pt x="4194545" y="-23426"/>
                  <a:pt x="4329223" y="364"/>
                  <a:pt x="4534509" y="0"/>
                </a:cubicBezTo>
                <a:cubicBezTo>
                  <a:pt x="4739796" y="-364"/>
                  <a:pt x="4999688" y="25253"/>
                  <a:pt x="5303519" y="0"/>
                </a:cubicBezTo>
                <a:cubicBezTo>
                  <a:pt x="5276619" y="314973"/>
                  <a:pt x="5302389" y="335986"/>
                  <a:pt x="5303519" y="668701"/>
                </a:cubicBezTo>
                <a:cubicBezTo>
                  <a:pt x="5304649" y="1001416"/>
                  <a:pt x="5284296" y="1159238"/>
                  <a:pt x="5303519" y="1337401"/>
                </a:cubicBezTo>
                <a:cubicBezTo>
                  <a:pt x="5322742" y="1515564"/>
                  <a:pt x="5321635" y="1677105"/>
                  <a:pt x="5303519" y="1947672"/>
                </a:cubicBezTo>
                <a:cubicBezTo>
                  <a:pt x="5109999" y="1945422"/>
                  <a:pt x="4850853" y="1931922"/>
                  <a:pt x="4587544" y="1947672"/>
                </a:cubicBezTo>
                <a:cubicBezTo>
                  <a:pt x="4324236" y="1963422"/>
                  <a:pt x="4139697" y="1952385"/>
                  <a:pt x="3977639" y="1947672"/>
                </a:cubicBezTo>
                <a:cubicBezTo>
                  <a:pt x="3815581" y="1942959"/>
                  <a:pt x="3540229" y="1943880"/>
                  <a:pt x="3367735" y="1947672"/>
                </a:cubicBezTo>
                <a:cubicBezTo>
                  <a:pt x="3195241" y="1951464"/>
                  <a:pt x="2836373" y="1917041"/>
                  <a:pt x="2651760" y="1947672"/>
                </a:cubicBezTo>
                <a:cubicBezTo>
                  <a:pt x="2467148" y="1978303"/>
                  <a:pt x="2358023" y="1930648"/>
                  <a:pt x="2147925" y="1947672"/>
                </a:cubicBezTo>
                <a:cubicBezTo>
                  <a:pt x="1937827" y="1964696"/>
                  <a:pt x="1630840" y="1960261"/>
                  <a:pt x="1378915" y="1947672"/>
                </a:cubicBezTo>
                <a:cubicBezTo>
                  <a:pt x="1126990" y="1935084"/>
                  <a:pt x="1026336" y="1963508"/>
                  <a:pt x="715975" y="1947672"/>
                </a:cubicBezTo>
                <a:cubicBezTo>
                  <a:pt x="405614" y="1931836"/>
                  <a:pt x="213894" y="1948308"/>
                  <a:pt x="0" y="1947672"/>
                </a:cubicBezTo>
                <a:cubicBezTo>
                  <a:pt x="27297" y="1796827"/>
                  <a:pt x="-31108" y="1630646"/>
                  <a:pt x="0" y="1317925"/>
                </a:cubicBezTo>
                <a:cubicBezTo>
                  <a:pt x="31108" y="1005204"/>
                  <a:pt x="24209" y="975869"/>
                  <a:pt x="0" y="649224"/>
                </a:cubicBezTo>
                <a:cubicBezTo>
                  <a:pt x="-24209" y="322579"/>
                  <a:pt x="-13252" y="132037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4686227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1) Estimate multi-species, multi-season occupancy (</a:t>
            </a:r>
            <a:r>
              <a:rPr lang="en-US" sz="2400" i="1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ψ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and detection (</a:t>
            </a:r>
            <a:r>
              <a:rPr lang="en-US" sz="2400" i="1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for six ungulate prey.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2) Map movement concentration and identify pinch points for mitigation.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6319825" y="5792432"/>
            <a:ext cx="5532120" cy="274320"/>
          </a:xfrm>
          <a:custGeom>
            <a:avLst/>
            <a:gdLst>
              <a:gd name="csX0" fmla="*/ 0 w 5532120"/>
              <a:gd name="csY0" fmla="*/ 0 h 274320"/>
              <a:gd name="csX1" fmla="*/ 525551 w 5532120"/>
              <a:gd name="csY1" fmla="*/ 0 h 274320"/>
              <a:gd name="csX2" fmla="*/ 1272388 w 5532120"/>
              <a:gd name="csY2" fmla="*/ 0 h 274320"/>
              <a:gd name="csX3" fmla="*/ 1908581 w 5532120"/>
              <a:gd name="csY3" fmla="*/ 0 h 274320"/>
              <a:gd name="csX4" fmla="*/ 2655418 w 5532120"/>
              <a:gd name="csY4" fmla="*/ 0 h 274320"/>
              <a:gd name="csX5" fmla="*/ 3291611 w 5532120"/>
              <a:gd name="csY5" fmla="*/ 0 h 274320"/>
              <a:gd name="csX6" fmla="*/ 3872484 w 5532120"/>
              <a:gd name="csY6" fmla="*/ 0 h 274320"/>
              <a:gd name="csX7" fmla="*/ 4563999 w 5532120"/>
              <a:gd name="csY7" fmla="*/ 0 h 274320"/>
              <a:gd name="csX8" fmla="*/ 5532120 w 5532120"/>
              <a:gd name="csY8" fmla="*/ 0 h 274320"/>
              <a:gd name="csX9" fmla="*/ 5532120 w 5532120"/>
              <a:gd name="csY9" fmla="*/ 274320 h 274320"/>
              <a:gd name="csX10" fmla="*/ 4951247 w 5532120"/>
              <a:gd name="csY10" fmla="*/ 274320 h 274320"/>
              <a:gd name="csX11" fmla="*/ 4370375 w 5532120"/>
              <a:gd name="csY11" fmla="*/ 274320 h 274320"/>
              <a:gd name="csX12" fmla="*/ 3678860 w 5532120"/>
              <a:gd name="csY12" fmla="*/ 274320 h 274320"/>
              <a:gd name="csX13" fmla="*/ 3097987 w 5532120"/>
              <a:gd name="csY13" fmla="*/ 274320 h 274320"/>
              <a:gd name="csX14" fmla="*/ 2572436 w 5532120"/>
              <a:gd name="csY14" fmla="*/ 274320 h 274320"/>
              <a:gd name="csX15" fmla="*/ 1936242 w 5532120"/>
              <a:gd name="csY15" fmla="*/ 274320 h 274320"/>
              <a:gd name="csX16" fmla="*/ 1189406 w 5532120"/>
              <a:gd name="csY16" fmla="*/ 274320 h 274320"/>
              <a:gd name="csX17" fmla="*/ 663854 w 5532120"/>
              <a:gd name="csY17" fmla="*/ 274320 h 274320"/>
              <a:gd name="csX18" fmla="*/ 0 w 5532120"/>
              <a:gd name="csY18" fmla="*/ 274320 h 274320"/>
              <a:gd name="csX19" fmla="*/ 0 w 5532120"/>
              <a:gd name="csY19" fmla="*/ 0 h 274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5532120" h="274320" fill="none" extrusionOk="0">
                <a:moveTo>
                  <a:pt x="0" y="0"/>
                </a:moveTo>
                <a:cubicBezTo>
                  <a:pt x="242988" y="187"/>
                  <a:pt x="275449" y="16601"/>
                  <a:pt x="525551" y="0"/>
                </a:cubicBezTo>
                <a:cubicBezTo>
                  <a:pt x="775653" y="-16601"/>
                  <a:pt x="1013705" y="-2358"/>
                  <a:pt x="1272388" y="0"/>
                </a:cubicBezTo>
                <a:cubicBezTo>
                  <a:pt x="1531071" y="2358"/>
                  <a:pt x="1596381" y="-24777"/>
                  <a:pt x="1908581" y="0"/>
                </a:cubicBezTo>
                <a:cubicBezTo>
                  <a:pt x="2220781" y="24777"/>
                  <a:pt x="2375482" y="-3755"/>
                  <a:pt x="2655418" y="0"/>
                </a:cubicBezTo>
                <a:cubicBezTo>
                  <a:pt x="2935354" y="3755"/>
                  <a:pt x="3026876" y="-12088"/>
                  <a:pt x="3291611" y="0"/>
                </a:cubicBezTo>
                <a:cubicBezTo>
                  <a:pt x="3556346" y="12088"/>
                  <a:pt x="3715132" y="20392"/>
                  <a:pt x="3872484" y="0"/>
                </a:cubicBezTo>
                <a:cubicBezTo>
                  <a:pt x="4029836" y="-20392"/>
                  <a:pt x="4292529" y="3229"/>
                  <a:pt x="4563999" y="0"/>
                </a:cubicBezTo>
                <a:cubicBezTo>
                  <a:pt x="4835470" y="-3229"/>
                  <a:pt x="5217979" y="30954"/>
                  <a:pt x="5532120" y="0"/>
                </a:cubicBezTo>
                <a:cubicBezTo>
                  <a:pt x="5520739" y="109680"/>
                  <a:pt x="5533124" y="173111"/>
                  <a:pt x="5532120" y="274320"/>
                </a:cubicBezTo>
                <a:cubicBezTo>
                  <a:pt x="5376019" y="300677"/>
                  <a:pt x="5224392" y="301991"/>
                  <a:pt x="4951247" y="274320"/>
                </a:cubicBezTo>
                <a:cubicBezTo>
                  <a:pt x="4678102" y="246649"/>
                  <a:pt x="4572981" y="253909"/>
                  <a:pt x="4370375" y="274320"/>
                </a:cubicBezTo>
                <a:cubicBezTo>
                  <a:pt x="4167769" y="294731"/>
                  <a:pt x="3923859" y="294030"/>
                  <a:pt x="3678860" y="274320"/>
                </a:cubicBezTo>
                <a:cubicBezTo>
                  <a:pt x="3433862" y="254610"/>
                  <a:pt x="3260618" y="255615"/>
                  <a:pt x="3097987" y="274320"/>
                </a:cubicBezTo>
                <a:cubicBezTo>
                  <a:pt x="2935356" y="293025"/>
                  <a:pt x="2719218" y="264905"/>
                  <a:pt x="2572436" y="274320"/>
                </a:cubicBezTo>
                <a:cubicBezTo>
                  <a:pt x="2425654" y="283735"/>
                  <a:pt x="2148710" y="301787"/>
                  <a:pt x="1936242" y="274320"/>
                </a:cubicBezTo>
                <a:cubicBezTo>
                  <a:pt x="1723774" y="246853"/>
                  <a:pt x="1350053" y="284697"/>
                  <a:pt x="1189406" y="274320"/>
                </a:cubicBezTo>
                <a:cubicBezTo>
                  <a:pt x="1028759" y="263943"/>
                  <a:pt x="912147" y="292505"/>
                  <a:pt x="663854" y="274320"/>
                </a:cubicBezTo>
                <a:cubicBezTo>
                  <a:pt x="415561" y="256135"/>
                  <a:pt x="324119" y="296027"/>
                  <a:pt x="0" y="274320"/>
                </a:cubicBezTo>
                <a:cubicBezTo>
                  <a:pt x="284" y="147997"/>
                  <a:pt x="-11828" y="84409"/>
                  <a:pt x="0" y="0"/>
                </a:cubicBezTo>
                <a:close/>
              </a:path>
              <a:path w="5532120" h="274320" stroke="0" extrusionOk="0">
                <a:moveTo>
                  <a:pt x="0" y="0"/>
                </a:moveTo>
                <a:cubicBezTo>
                  <a:pt x="178083" y="30871"/>
                  <a:pt x="563463" y="12024"/>
                  <a:pt x="746836" y="0"/>
                </a:cubicBezTo>
                <a:cubicBezTo>
                  <a:pt x="930209" y="-12024"/>
                  <a:pt x="1185965" y="10961"/>
                  <a:pt x="1383030" y="0"/>
                </a:cubicBezTo>
                <a:cubicBezTo>
                  <a:pt x="1580095" y="-10961"/>
                  <a:pt x="1730633" y="1494"/>
                  <a:pt x="1963903" y="0"/>
                </a:cubicBezTo>
                <a:cubicBezTo>
                  <a:pt x="2197173" y="-1494"/>
                  <a:pt x="2311021" y="20661"/>
                  <a:pt x="2544775" y="0"/>
                </a:cubicBezTo>
                <a:cubicBezTo>
                  <a:pt x="2778529" y="-20661"/>
                  <a:pt x="2976184" y="-15144"/>
                  <a:pt x="3236290" y="0"/>
                </a:cubicBezTo>
                <a:cubicBezTo>
                  <a:pt x="3496396" y="15144"/>
                  <a:pt x="3800779" y="18553"/>
                  <a:pt x="4038448" y="0"/>
                </a:cubicBezTo>
                <a:cubicBezTo>
                  <a:pt x="4276117" y="-18553"/>
                  <a:pt x="4331604" y="-8730"/>
                  <a:pt x="4619320" y="0"/>
                </a:cubicBezTo>
                <a:cubicBezTo>
                  <a:pt x="4907036" y="8730"/>
                  <a:pt x="5125997" y="-21269"/>
                  <a:pt x="5532120" y="0"/>
                </a:cubicBezTo>
                <a:cubicBezTo>
                  <a:pt x="5521677" y="100718"/>
                  <a:pt x="5523302" y="142879"/>
                  <a:pt x="5532120" y="274320"/>
                </a:cubicBezTo>
                <a:cubicBezTo>
                  <a:pt x="5278598" y="282072"/>
                  <a:pt x="5211806" y="253076"/>
                  <a:pt x="5006569" y="274320"/>
                </a:cubicBezTo>
                <a:cubicBezTo>
                  <a:pt x="4801332" y="295564"/>
                  <a:pt x="4550928" y="249941"/>
                  <a:pt x="4425696" y="274320"/>
                </a:cubicBezTo>
                <a:cubicBezTo>
                  <a:pt x="4300464" y="298699"/>
                  <a:pt x="3878372" y="296868"/>
                  <a:pt x="3734181" y="274320"/>
                </a:cubicBezTo>
                <a:cubicBezTo>
                  <a:pt x="3589991" y="251772"/>
                  <a:pt x="3412448" y="274503"/>
                  <a:pt x="3208630" y="274320"/>
                </a:cubicBezTo>
                <a:cubicBezTo>
                  <a:pt x="3004812" y="274137"/>
                  <a:pt x="2763941" y="267294"/>
                  <a:pt x="2572436" y="274320"/>
                </a:cubicBezTo>
                <a:cubicBezTo>
                  <a:pt x="2380931" y="281346"/>
                  <a:pt x="2031185" y="262004"/>
                  <a:pt x="1880921" y="274320"/>
                </a:cubicBezTo>
                <a:cubicBezTo>
                  <a:pt x="1730657" y="286636"/>
                  <a:pt x="1410913" y="298056"/>
                  <a:pt x="1189406" y="274320"/>
                </a:cubicBezTo>
                <a:cubicBezTo>
                  <a:pt x="967899" y="250584"/>
                  <a:pt x="296394" y="313163"/>
                  <a:pt x="0" y="274320"/>
                </a:cubicBezTo>
                <a:cubicBezTo>
                  <a:pt x="4651" y="141784"/>
                  <a:pt x="10815" y="78432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57680678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2: Study area &amp; sampling design</a:t>
            </a:r>
            <a:endParaRPr lang="en-US" sz="2400" dirty="0"/>
          </a:p>
        </p:txBody>
      </p:sp>
      <p:sp>
        <p:nvSpPr>
          <p:cNvPr id="13" name="Shape 10"/>
          <p:cNvSpPr/>
          <p:nvPr/>
        </p:nvSpPr>
        <p:spPr>
          <a:xfrm>
            <a:off x="548640" y="6724884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/>
              <a:t>3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E6005A1-49B2-C695-AEFE-EE37DA9B9B58}"/>
              </a:ext>
            </a:extLst>
          </p:cNvPr>
          <p:cNvGrpSpPr/>
          <p:nvPr/>
        </p:nvGrpSpPr>
        <p:grpSpPr>
          <a:xfrm>
            <a:off x="6125818" y="1427852"/>
            <a:ext cx="5920135" cy="4185869"/>
            <a:chOff x="6125818" y="1427852"/>
            <a:chExt cx="5920135" cy="418586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6E6D02D-51CF-A094-7670-DC0DE09F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5818" y="1427852"/>
              <a:ext cx="5920135" cy="4185869"/>
            </a:xfrm>
            <a:custGeom>
              <a:avLst/>
              <a:gdLst>
                <a:gd name="csX0" fmla="*/ 0 w 5920135"/>
                <a:gd name="csY0" fmla="*/ 0 h 4185869"/>
                <a:gd name="csX1" fmla="*/ 473611 w 5920135"/>
                <a:gd name="csY1" fmla="*/ 0 h 4185869"/>
                <a:gd name="csX2" fmla="*/ 1006423 w 5920135"/>
                <a:gd name="csY2" fmla="*/ 0 h 4185869"/>
                <a:gd name="csX3" fmla="*/ 1598436 w 5920135"/>
                <a:gd name="csY3" fmla="*/ 0 h 4185869"/>
                <a:gd name="csX4" fmla="*/ 2249651 w 5920135"/>
                <a:gd name="csY4" fmla="*/ 0 h 4185869"/>
                <a:gd name="csX5" fmla="*/ 2841665 w 5920135"/>
                <a:gd name="csY5" fmla="*/ 0 h 4185869"/>
                <a:gd name="csX6" fmla="*/ 3433678 w 5920135"/>
                <a:gd name="csY6" fmla="*/ 0 h 4185869"/>
                <a:gd name="csX7" fmla="*/ 3848088 w 5920135"/>
                <a:gd name="csY7" fmla="*/ 0 h 4185869"/>
                <a:gd name="csX8" fmla="*/ 4262497 w 5920135"/>
                <a:gd name="csY8" fmla="*/ 0 h 4185869"/>
                <a:gd name="csX9" fmla="*/ 4676907 w 5920135"/>
                <a:gd name="csY9" fmla="*/ 0 h 4185869"/>
                <a:gd name="csX10" fmla="*/ 5209719 w 5920135"/>
                <a:gd name="csY10" fmla="*/ 0 h 4185869"/>
                <a:gd name="csX11" fmla="*/ 5920135 w 5920135"/>
                <a:gd name="csY11" fmla="*/ 0 h 4185869"/>
                <a:gd name="csX12" fmla="*/ 5920135 w 5920135"/>
                <a:gd name="csY12" fmla="*/ 472405 h 4185869"/>
                <a:gd name="csX13" fmla="*/ 5920135 w 5920135"/>
                <a:gd name="csY13" fmla="*/ 1154104 h 4185869"/>
                <a:gd name="csX14" fmla="*/ 5920135 w 5920135"/>
                <a:gd name="csY14" fmla="*/ 1710226 h 4185869"/>
                <a:gd name="csX15" fmla="*/ 5920135 w 5920135"/>
                <a:gd name="csY15" fmla="*/ 2266349 h 4185869"/>
                <a:gd name="csX16" fmla="*/ 5920135 w 5920135"/>
                <a:gd name="csY16" fmla="*/ 2948048 h 4185869"/>
                <a:gd name="csX17" fmla="*/ 5920135 w 5920135"/>
                <a:gd name="csY17" fmla="*/ 3629746 h 4185869"/>
                <a:gd name="csX18" fmla="*/ 5920135 w 5920135"/>
                <a:gd name="csY18" fmla="*/ 4185869 h 4185869"/>
                <a:gd name="csX19" fmla="*/ 5446524 w 5920135"/>
                <a:gd name="csY19" fmla="*/ 4185869 h 4185869"/>
                <a:gd name="csX20" fmla="*/ 4795309 w 5920135"/>
                <a:gd name="csY20" fmla="*/ 4185869 h 4185869"/>
                <a:gd name="csX21" fmla="*/ 4380900 w 5920135"/>
                <a:gd name="csY21" fmla="*/ 4185869 h 4185869"/>
                <a:gd name="csX22" fmla="*/ 3788886 w 5920135"/>
                <a:gd name="csY22" fmla="*/ 4185869 h 4185869"/>
                <a:gd name="csX23" fmla="*/ 3374477 w 5920135"/>
                <a:gd name="csY23" fmla="*/ 4185869 h 4185869"/>
                <a:gd name="csX24" fmla="*/ 2960068 w 5920135"/>
                <a:gd name="csY24" fmla="*/ 4185869 h 4185869"/>
                <a:gd name="csX25" fmla="*/ 2427255 w 5920135"/>
                <a:gd name="csY25" fmla="*/ 4185869 h 4185869"/>
                <a:gd name="csX26" fmla="*/ 1776041 w 5920135"/>
                <a:gd name="csY26" fmla="*/ 4185869 h 4185869"/>
                <a:gd name="csX27" fmla="*/ 1361631 w 5920135"/>
                <a:gd name="csY27" fmla="*/ 4185869 h 4185869"/>
                <a:gd name="csX28" fmla="*/ 888020 w 5920135"/>
                <a:gd name="csY28" fmla="*/ 4185869 h 4185869"/>
                <a:gd name="csX29" fmla="*/ 0 w 5920135"/>
                <a:gd name="csY29" fmla="*/ 4185869 h 4185869"/>
                <a:gd name="csX30" fmla="*/ 0 w 5920135"/>
                <a:gd name="csY30" fmla="*/ 3504170 h 4185869"/>
                <a:gd name="csX31" fmla="*/ 0 w 5920135"/>
                <a:gd name="csY31" fmla="*/ 2822472 h 4185869"/>
                <a:gd name="csX32" fmla="*/ 0 w 5920135"/>
                <a:gd name="csY32" fmla="*/ 2266349 h 4185869"/>
                <a:gd name="csX33" fmla="*/ 0 w 5920135"/>
                <a:gd name="csY33" fmla="*/ 1626509 h 4185869"/>
                <a:gd name="csX34" fmla="*/ 0 w 5920135"/>
                <a:gd name="csY34" fmla="*/ 986669 h 4185869"/>
                <a:gd name="csX35" fmla="*/ 0 w 5920135"/>
                <a:gd name="csY35" fmla="*/ 0 h 41858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5920135" h="4185869" fill="none" extrusionOk="0">
                  <a:moveTo>
                    <a:pt x="0" y="0"/>
                  </a:moveTo>
                  <a:cubicBezTo>
                    <a:pt x="130239" y="-33005"/>
                    <a:pt x="242444" y="6094"/>
                    <a:pt x="473611" y="0"/>
                  </a:cubicBezTo>
                  <a:cubicBezTo>
                    <a:pt x="704778" y="-6094"/>
                    <a:pt x="828190" y="4398"/>
                    <a:pt x="1006423" y="0"/>
                  </a:cubicBezTo>
                  <a:cubicBezTo>
                    <a:pt x="1184656" y="-4398"/>
                    <a:pt x="1470370" y="66173"/>
                    <a:pt x="1598436" y="0"/>
                  </a:cubicBezTo>
                  <a:cubicBezTo>
                    <a:pt x="1726502" y="-66173"/>
                    <a:pt x="2078284" y="49276"/>
                    <a:pt x="2249651" y="0"/>
                  </a:cubicBezTo>
                  <a:cubicBezTo>
                    <a:pt x="2421018" y="-49276"/>
                    <a:pt x="2675166" y="19794"/>
                    <a:pt x="2841665" y="0"/>
                  </a:cubicBezTo>
                  <a:cubicBezTo>
                    <a:pt x="3008164" y="-19794"/>
                    <a:pt x="3283611" y="15717"/>
                    <a:pt x="3433678" y="0"/>
                  </a:cubicBezTo>
                  <a:cubicBezTo>
                    <a:pt x="3583745" y="-15717"/>
                    <a:pt x="3666992" y="9034"/>
                    <a:pt x="3848088" y="0"/>
                  </a:cubicBezTo>
                  <a:cubicBezTo>
                    <a:pt x="4029184" y="-9034"/>
                    <a:pt x="4125312" y="48328"/>
                    <a:pt x="4262497" y="0"/>
                  </a:cubicBezTo>
                  <a:cubicBezTo>
                    <a:pt x="4399682" y="-48328"/>
                    <a:pt x="4593239" y="977"/>
                    <a:pt x="4676907" y="0"/>
                  </a:cubicBezTo>
                  <a:cubicBezTo>
                    <a:pt x="4760575" y="-977"/>
                    <a:pt x="4982649" y="36549"/>
                    <a:pt x="5209719" y="0"/>
                  </a:cubicBezTo>
                  <a:cubicBezTo>
                    <a:pt x="5436789" y="-36549"/>
                    <a:pt x="5590717" y="40455"/>
                    <a:pt x="5920135" y="0"/>
                  </a:cubicBezTo>
                  <a:cubicBezTo>
                    <a:pt x="5958624" y="110369"/>
                    <a:pt x="5881814" y="312850"/>
                    <a:pt x="5920135" y="472405"/>
                  </a:cubicBezTo>
                  <a:cubicBezTo>
                    <a:pt x="5958456" y="631961"/>
                    <a:pt x="5884049" y="1012651"/>
                    <a:pt x="5920135" y="1154104"/>
                  </a:cubicBezTo>
                  <a:cubicBezTo>
                    <a:pt x="5956221" y="1295557"/>
                    <a:pt x="5876715" y="1445240"/>
                    <a:pt x="5920135" y="1710226"/>
                  </a:cubicBezTo>
                  <a:cubicBezTo>
                    <a:pt x="5963555" y="1975212"/>
                    <a:pt x="5917971" y="1988738"/>
                    <a:pt x="5920135" y="2266349"/>
                  </a:cubicBezTo>
                  <a:cubicBezTo>
                    <a:pt x="5922299" y="2543960"/>
                    <a:pt x="5903365" y="2759144"/>
                    <a:pt x="5920135" y="2948048"/>
                  </a:cubicBezTo>
                  <a:cubicBezTo>
                    <a:pt x="5936905" y="3136952"/>
                    <a:pt x="5840625" y="3314710"/>
                    <a:pt x="5920135" y="3629746"/>
                  </a:cubicBezTo>
                  <a:cubicBezTo>
                    <a:pt x="5999645" y="3944782"/>
                    <a:pt x="5916681" y="4045422"/>
                    <a:pt x="5920135" y="4185869"/>
                  </a:cubicBezTo>
                  <a:cubicBezTo>
                    <a:pt x="5684354" y="4205445"/>
                    <a:pt x="5558795" y="4169627"/>
                    <a:pt x="5446524" y="4185869"/>
                  </a:cubicBezTo>
                  <a:cubicBezTo>
                    <a:pt x="5334253" y="4202111"/>
                    <a:pt x="5072280" y="4116461"/>
                    <a:pt x="4795309" y="4185869"/>
                  </a:cubicBezTo>
                  <a:cubicBezTo>
                    <a:pt x="4518339" y="4255277"/>
                    <a:pt x="4487559" y="4166195"/>
                    <a:pt x="4380900" y="4185869"/>
                  </a:cubicBezTo>
                  <a:cubicBezTo>
                    <a:pt x="4274241" y="4205543"/>
                    <a:pt x="3992852" y="4115303"/>
                    <a:pt x="3788886" y="4185869"/>
                  </a:cubicBezTo>
                  <a:cubicBezTo>
                    <a:pt x="3584920" y="4256435"/>
                    <a:pt x="3542120" y="4158339"/>
                    <a:pt x="3374477" y="4185869"/>
                  </a:cubicBezTo>
                  <a:cubicBezTo>
                    <a:pt x="3206834" y="4213399"/>
                    <a:pt x="3070095" y="4154785"/>
                    <a:pt x="2960068" y="4185869"/>
                  </a:cubicBezTo>
                  <a:cubicBezTo>
                    <a:pt x="2850041" y="4216953"/>
                    <a:pt x="2665401" y="4130600"/>
                    <a:pt x="2427255" y="4185869"/>
                  </a:cubicBezTo>
                  <a:cubicBezTo>
                    <a:pt x="2189109" y="4241138"/>
                    <a:pt x="1980355" y="4161639"/>
                    <a:pt x="1776041" y="4185869"/>
                  </a:cubicBezTo>
                  <a:cubicBezTo>
                    <a:pt x="1571727" y="4210099"/>
                    <a:pt x="1481771" y="4182474"/>
                    <a:pt x="1361631" y="4185869"/>
                  </a:cubicBezTo>
                  <a:cubicBezTo>
                    <a:pt x="1241491" y="4189264"/>
                    <a:pt x="1095400" y="4181258"/>
                    <a:pt x="888020" y="4185869"/>
                  </a:cubicBezTo>
                  <a:cubicBezTo>
                    <a:pt x="680640" y="4190480"/>
                    <a:pt x="388640" y="4082370"/>
                    <a:pt x="0" y="4185869"/>
                  </a:cubicBezTo>
                  <a:cubicBezTo>
                    <a:pt x="-52319" y="3859539"/>
                    <a:pt x="48965" y="3676599"/>
                    <a:pt x="0" y="3504170"/>
                  </a:cubicBezTo>
                  <a:cubicBezTo>
                    <a:pt x="-48965" y="3331741"/>
                    <a:pt x="53923" y="3072315"/>
                    <a:pt x="0" y="2822472"/>
                  </a:cubicBezTo>
                  <a:cubicBezTo>
                    <a:pt x="-53923" y="2572629"/>
                    <a:pt x="62291" y="2380957"/>
                    <a:pt x="0" y="2266349"/>
                  </a:cubicBezTo>
                  <a:cubicBezTo>
                    <a:pt x="-62291" y="2151741"/>
                    <a:pt x="57030" y="1777421"/>
                    <a:pt x="0" y="1626509"/>
                  </a:cubicBezTo>
                  <a:cubicBezTo>
                    <a:pt x="-57030" y="1475597"/>
                    <a:pt x="73659" y="1170406"/>
                    <a:pt x="0" y="986669"/>
                  </a:cubicBezTo>
                  <a:cubicBezTo>
                    <a:pt x="-73659" y="802932"/>
                    <a:pt x="67339" y="318636"/>
                    <a:pt x="0" y="0"/>
                  </a:cubicBezTo>
                  <a:close/>
                </a:path>
                <a:path w="5920135" h="4185869" stroke="0" extrusionOk="0">
                  <a:moveTo>
                    <a:pt x="0" y="0"/>
                  </a:moveTo>
                  <a:cubicBezTo>
                    <a:pt x="163161" y="-6519"/>
                    <a:pt x="332776" y="52934"/>
                    <a:pt x="592014" y="0"/>
                  </a:cubicBezTo>
                  <a:cubicBezTo>
                    <a:pt x="851252" y="-52934"/>
                    <a:pt x="965876" y="61718"/>
                    <a:pt x="1124826" y="0"/>
                  </a:cubicBezTo>
                  <a:cubicBezTo>
                    <a:pt x="1283776" y="-61718"/>
                    <a:pt x="1431317" y="45130"/>
                    <a:pt x="1716839" y="0"/>
                  </a:cubicBezTo>
                  <a:cubicBezTo>
                    <a:pt x="2002361" y="-45130"/>
                    <a:pt x="2081046" y="48228"/>
                    <a:pt x="2308853" y="0"/>
                  </a:cubicBezTo>
                  <a:cubicBezTo>
                    <a:pt x="2536660" y="-48228"/>
                    <a:pt x="2715034" y="67451"/>
                    <a:pt x="2900866" y="0"/>
                  </a:cubicBezTo>
                  <a:cubicBezTo>
                    <a:pt x="3086698" y="-67451"/>
                    <a:pt x="3407266" y="10391"/>
                    <a:pt x="3611282" y="0"/>
                  </a:cubicBezTo>
                  <a:cubicBezTo>
                    <a:pt x="3815298" y="-10391"/>
                    <a:pt x="4175887" y="71657"/>
                    <a:pt x="4321699" y="0"/>
                  </a:cubicBezTo>
                  <a:cubicBezTo>
                    <a:pt x="4467511" y="-71657"/>
                    <a:pt x="4644396" y="18619"/>
                    <a:pt x="4736108" y="0"/>
                  </a:cubicBezTo>
                  <a:cubicBezTo>
                    <a:pt x="4827820" y="-18619"/>
                    <a:pt x="5152405" y="5148"/>
                    <a:pt x="5387323" y="0"/>
                  </a:cubicBezTo>
                  <a:cubicBezTo>
                    <a:pt x="5622242" y="-5148"/>
                    <a:pt x="5767619" y="41387"/>
                    <a:pt x="5920135" y="0"/>
                  </a:cubicBezTo>
                  <a:cubicBezTo>
                    <a:pt x="5974169" y="188452"/>
                    <a:pt x="5882256" y="459423"/>
                    <a:pt x="5920135" y="681699"/>
                  </a:cubicBezTo>
                  <a:cubicBezTo>
                    <a:pt x="5958014" y="903975"/>
                    <a:pt x="5916802" y="1022763"/>
                    <a:pt x="5920135" y="1154104"/>
                  </a:cubicBezTo>
                  <a:cubicBezTo>
                    <a:pt x="5923468" y="1285446"/>
                    <a:pt x="5911975" y="1467301"/>
                    <a:pt x="5920135" y="1626509"/>
                  </a:cubicBezTo>
                  <a:cubicBezTo>
                    <a:pt x="5928295" y="1785717"/>
                    <a:pt x="5881910" y="1967456"/>
                    <a:pt x="5920135" y="2224490"/>
                  </a:cubicBezTo>
                  <a:cubicBezTo>
                    <a:pt x="5958360" y="2481524"/>
                    <a:pt x="5848357" y="2733577"/>
                    <a:pt x="5920135" y="2906189"/>
                  </a:cubicBezTo>
                  <a:cubicBezTo>
                    <a:pt x="5991913" y="3078801"/>
                    <a:pt x="5854344" y="3318766"/>
                    <a:pt x="5920135" y="3462312"/>
                  </a:cubicBezTo>
                  <a:cubicBezTo>
                    <a:pt x="5985926" y="3605858"/>
                    <a:pt x="5916526" y="3985790"/>
                    <a:pt x="5920135" y="4185869"/>
                  </a:cubicBezTo>
                  <a:cubicBezTo>
                    <a:pt x="5721001" y="4216579"/>
                    <a:pt x="5589373" y="4148475"/>
                    <a:pt x="5446524" y="4185869"/>
                  </a:cubicBezTo>
                  <a:cubicBezTo>
                    <a:pt x="5303675" y="4223263"/>
                    <a:pt x="5180271" y="4159898"/>
                    <a:pt x="5032115" y="4185869"/>
                  </a:cubicBezTo>
                  <a:cubicBezTo>
                    <a:pt x="4883959" y="4211840"/>
                    <a:pt x="4795307" y="4153322"/>
                    <a:pt x="4617705" y="4185869"/>
                  </a:cubicBezTo>
                  <a:cubicBezTo>
                    <a:pt x="4440103" y="4218416"/>
                    <a:pt x="4204625" y="4171013"/>
                    <a:pt x="3966490" y="4185869"/>
                  </a:cubicBezTo>
                  <a:cubicBezTo>
                    <a:pt x="3728356" y="4200725"/>
                    <a:pt x="3448403" y="4148793"/>
                    <a:pt x="3315276" y="4185869"/>
                  </a:cubicBezTo>
                  <a:cubicBezTo>
                    <a:pt x="3182149" y="4222945"/>
                    <a:pt x="2952320" y="4138772"/>
                    <a:pt x="2841665" y="4185869"/>
                  </a:cubicBezTo>
                  <a:cubicBezTo>
                    <a:pt x="2731010" y="4232966"/>
                    <a:pt x="2326872" y="4146436"/>
                    <a:pt x="2131249" y="4185869"/>
                  </a:cubicBezTo>
                  <a:cubicBezTo>
                    <a:pt x="1935626" y="4225302"/>
                    <a:pt x="1793274" y="4154492"/>
                    <a:pt x="1598436" y="4185869"/>
                  </a:cubicBezTo>
                  <a:cubicBezTo>
                    <a:pt x="1403598" y="4217246"/>
                    <a:pt x="1177520" y="4179780"/>
                    <a:pt x="947222" y="4185869"/>
                  </a:cubicBezTo>
                  <a:cubicBezTo>
                    <a:pt x="716924" y="4191958"/>
                    <a:pt x="433263" y="4182307"/>
                    <a:pt x="0" y="4185869"/>
                  </a:cubicBezTo>
                  <a:cubicBezTo>
                    <a:pt x="-49406" y="3975748"/>
                    <a:pt x="20735" y="3791661"/>
                    <a:pt x="0" y="3629746"/>
                  </a:cubicBezTo>
                  <a:cubicBezTo>
                    <a:pt x="-20735" y="3467831"/>
                    <a:pt x="30945" y="3193858"/>
                    <a:pt x="0" y="3073624"/>
                  </a:cubicBezTo>
                  <a:cubicBezTo>
                    <a:pt x="-30945" y="2953390"/>
                    <a:pt x="15658" y="2530500"/>
                    <a:pt x="0" y="2391925"/>
                  </a:cubicBezTo>
                  <a:cubicBezTo>
                    <a:pt x="-15658" y="2253350"/>
                    <a:pt x="11166" y="2036386"/>
                    <a:pt x="0" y="1877661"/>
                  </a:cubicBezTo>
                  <a:cubicBezTo>
                    <a:pt x="-11166" y="1718936"/>
                    <a:pt x="9266" y="1570304"/>
                    <a:pt x="0" y="1363397"/>
                  </a:cubicBezTo>
                  <a:cubicBezTo>
                    <a:pt x="-9266" y="1156490"/>
                    <a:pt x="31016" y="828379"/>
                    <a:pt x="0" y="681699"/>
                  </a:cubicBezTo>
                  <a:cubicBezTo>
                    <a:pt x="-31016" y="535019"/>
                    <a:pt x="11804" y="247733"/>
                    <a:pt x="0" y="0"/>
                  </a:cubicBezTo>
                  <a:close/>
                </a:path>
              </a:pathLst>
            </a:custGeom>
            <a:ln w="1905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373989245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FB81E6F-E073-99F4-257D-D6542B15F915}"/>
                </a:ext>
              </a:extLst>
            </p:cNvPr>
            <p:cNvSpPr/>
            <p:nvPr/>
          </p:nvSpPr>
          <p:spPr>
            <a:xfrm>
              <a:off x="9355591" y="3886199"/>
              <a:ext cx="479528" cy="640081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ED4CF98-8D5B-1FAC-1E8C-06551344D259}"/>
                </a:ext>
              </a:extLst>
            </p:cNvPr>
            <p:cNvSpPr/>
            <p:nvPr/>
          </p:nvSpPr>
          <p:spPr>
            <a:xfrm>
              <a:off x="11460480" y="3163823"/>
              <a:ext cx="479528" cy="640081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E9632C-B681-5816-6F07-FD5C0DD67948}"/>
                </a:ext>
              </a:extLst>
            </p:cNvPr>
            <p:cNvSpPr/>
            <p:nvPr/>
          </p:nvSpPr>
          <p:spPr>
            <a:xfrm>
              <a:off x="9595355" y="2083132"/>
              <a:ext cx="479528" cy="489950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gap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approach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097280" y="114300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Bhutan, corridor assessments often: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097279" y="1691640"/>
            <a:ext cx="9655183" cy="1417320"/>
          </a:xfrm>
          <a:custGeom>
            <a:avLst/>
            <a:gdLst>
              <a:gd name="csX0" fmla="*/ 0 w 9655183"/>
              <a:gd name="csY0" fmla="*/ 0 h 1417320"/>
              <a:gd name="csX1" fmla="*/ 567952 w 9655183"/>
              <a:gd name="csY1" fmla="*/ 0 h 1417320"/>
              <a:gd name="csX2" fmla="*/ 1135904 w 9655183"/>
              <a:gd name="csY2" fmla="*/ 0 h 1417320"/>
              <a:gd name="csX3" fmla="*/ 1510752 w 9655183"/>
              <a:gd name="csY3" fmla="*/ 0 h 1417320"/>
              <a:gd name="csX4" fmla="*/ 1885600 w 9655183"/>
              <a:gd name="csY4" fmla="*/ 0 h 1417320"/>
              <a:gd name="csX5" fmla="*/ 2550104 w 9655183"/>
              <a:gd name="csY5" fmla="*/ 0 h 1417320"/>
              <a:gd name="csX6" fmla="*/ 3311160 w 9655183"/>
              <a:gd name="csY6" fmla="*/ 0 h 1417320"/>
              <a:gd name="csX7" fmla="*/ 3879112 w 9655183"/>
              <a:gd name="csY7" fmla="*/ 0 h 1417320"/>
              <a:gd name="csX8" fmla="*/ 4447064 w 9655183"/>
              <a:gd name="csY8" fmla="*/ 0 h 1417320"/>
              <a:gd name="csX9" fmla="*/ 4725360 w 9655183"/>
              <a:gd name="csY9" fmla="*/ 0 h 1417320"/>
              <a:gd name="csX10" fmla="*/ 5196760 w 9655183"/>
              <a:gd name="csY10" fmla="*/ 0 h 1417320"/>
              <a:gd name="csX11" fmla="*/ 5571609 w 9655183"/>
              <a:gd name="csY11" fmla="*/ 0 h 1417320"/>
              <a:gd name="csX12" fmla="*/ 6236112 w 9655183"/>
              <a:gd name="csY12" fmla="*/ 0 h 1417320"/>
              <a:gd name="csX13" fmla="*/ 6514409 w 9655183"/>
              <a:gd name="csY13" fmla="*/ 0 h 1417320"/>
              <a:gd name="csX14" fmla="*/ 7275464 w 9655183"/>
              <a:gd name="csY14" fmla="*/ 0 h 1417320"/>
              <a:gd name="csX15" fmla="*/ 7939968 w 9655183"/>
              <a:gd name="csY15" fmla="*/ 0 h 1417320"/>
              <a:gd name="csX16" fmla="*/ 8507920 w 9655183"/>
              <a:gd name="csY16" fmla="*/ 0 h 1417320"/>
              <a:gd name="csX17" fmla="*/ 8882768 w 9655183"/>
              <a:gd name="csY17" fmla="*/ 0 h 1417320"/>
              <a:gd name="csX18" fmla="*/ 9655183 w 9655183"/>
              <a:gd name="csY18" fmla="*/ 0 h 1417320"/>
              <a:gd name="csX19" fmla="*/ 9655183 w 9655183"/>
              <a:gd name="csY19" fmla="*/ 458267 h 1417320"/>
              <a:gd name="csX20" fmla="*/ 9655183 w 9655183"/>
              <a:gd name="csY20" fmla="*/ 902360 h 1417320"/>
              <a:gd name="csX21" fmla="*/ 9655183 w 9655183"/>
              <a:gd name="csY21" fmla="*/ 1417320 h 1417320"/>
              <a:gd name="csX22" fmla="*/ 9183783 w 9655183"/>
              <a:gd name="csY22" fmla="*/ 1417320 h 1417320"/>
              <a:gd name="csX23" fmla="*/ 8808935 w 9655183"/>
              <a:gd name="csY23" fmla="*/ 1417320 h 1417320"/>
              <a:gd name="csX24" fmla="*/ 8337534 w 9655183"/>
              <a:gd name="csY24" fmla="*/ 1417320 h 1417320"/>
              <a:gd name="csX25" fmla="*/ 7962686 w 9655183"/>
              <a:gd name="csY25" fmla="*/ 1417320 h 1417320"/>
              <a:gd name="csX26" fmla="*/ 7201631 w 9655183"/>
              <a:gd name="csY26" fmla="*/ 1417320 h 1417320"/>
              <a:gd name="csX27" fmla="*/ 6440575 w 9655183"/>
              <a:gd name="csY27" fmla="*/ 1417320 h 1417320"/>
              <a:gd name="csX28" fmla="*/ 5776071 w 9655183"/>
              <a:gd name="csY28" fmla="*/ 1417320 h 1417320"/>
              <a:gd name="csX29" fmla="*/ 5208119 w 9655183"/>
              <a:gd name="csY29" fmla="*/ 1417320 h 1417320"/>
              <a:gd name="csX30" fmla="*/ 4640167 w 9655183"/>
              <a:gd name="csY30" fmla="*/ 1417320 h 1417320"/>
              <a:gd name="csX31" fmla="*/ 4168767 w 9655183"/>
              <a:gd name="csY31" fmla="*/ 1417320 h 1417320"/>
              <a:gd name="csX32" fmla="*/ 3793919 w 9655183"/>
              <a:gd name="csY32" fmla="*/ 1417320 h 1417320"/>
              <a:gd name="csX33" fmla="*/ 3129415 w 9655183"/>
              <a:gd name="csY33" fmla="*/ 1417320 h 1417320"/>
              <a:gd name="csX34" fmla="*/ 2561463 w 9655183"/>
              <a:gd name="csY34" fmla="*/ 1417320 h 1417320"/>
              <a:gd name="csX35" fmla="*/ 1993511 w 9655183"/>
              <a:gd name="csY35" fmla="*/ 1417320 h 1417320"/>
              <a:gd name="csX36" fmla="*/ 1618663 w 9655183"/>
              <a:gd name="csY36" fmla="*/ 1417320 h 1417320"/>
              <a:gd name="csX37" fmla="*/ 954159 w 9655183"/>
              <a:gd name="csY37" fmla="*/ 1417320 h 1417320"/>
              <a:gd name="csX38" fmla="*/ 0 w 9655183"/>
              <a:gd name="csY38" fmla="*/ 1417320 h 1417320"/>
              <a:gd name="csX39" fmla="*/ 0 w 9655183"/>
              <a:gd name="csY39" fmla="*/ 959053 h 1417320"/>
              <a:gd name="csX40" fmla="*/ 0 w 9655183"/>
              <a:gd name="csY40" fmla="*/ 514960 h 1417320"/>
              <a:gd name="csX41" fmla="*/ 0 w 9655183"/>
              <a:gd name="csY41" fmla="*/ 0 h 1417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9655183" h="1417320" fill="none" extrusionOk="0">
                <a:moveTo>
                  <a:pt x="0" y="0"/>
                </a:moveTo>
                <a:cubicBezTo>
                  <a:pt x="283224" y="-44635"/>
                  <a:pt x="290493" y="1893"/>
                  <a:pt x="567952" y="0"/>
                </a:cubicBezTo>
                <a:cubicBezTo>
                  <a:pt x="845411" y="-1893"/>
                  <a:pt x="1008713" y="55530"/>
                  <a:pt x="1135904" y="0"/>
                </a:cubicBezTo>
                <a:cubicBezTo>
                  <a:pt x="1263095" y="-55530"/>
                  <a:pt x="1419381" y="8545"/>
                  <a:pt x="1510752" y="0"/>
                </a:cubicBezTo>
                <a:cubicBezTo>
                  <a:pt x="1602123" y="-8545"/>
                  <a:pt x="1701055" y="9632"/>
                  <a:pt x="1885600" y="0"/>
                </a:cubicBezTo>
                <a:cubicBezTo>
                  <a:pt x="2070145" y="-9632"/>
                  <a:pt x="2240300" y="23572"/>
                  <a:pt x="2550104" y="0"/>
                </a:cubicBezTo>
                <a:cubicBezTo>
                  <a:pt x="2859908" y="-23572"/>
                  <a:pt x="3019800" y="1863"/>
                  <a:pt x="3311160" y="0"/>
                </a:cubicBezTo>
                <a:cubicBezTo>
                  <a:pt x="3602520" y="-1863"/>
                  <a:pt x="3598077" y="45689"/>
                  <a:pt x="3879112" y="0"/>
                </a:cubicBezTo>
                <a:cubicBezTo>
                  <a:pt x="4160147" y="-45689"/>
                  <a:pt x="4292539" y="18048"/>
                  <a:pt x="4447064" y="0"/>
                </a:cubicBezTo>
                <a:cubicBezTo>
                  <a:pt x="4601589" y="-18048"/>
                  <a:pt x="4645377" y="18007"/>
                  <a:pt x="4725360" y="0"/>
                </a:cubicBezTo>
                <a:cubicBezTo>
                  <a:pt x="4805343" y="-18007"/>
                  <a:pt x="5027080" y="11626"/>
                  <a:pt x="5196760" y="0"/>
                </a:cubicBezTo>
                <a:cubicBezTo>
                  <a:pt x="5366440" y="-11626"/>
                  <a:pt x="5473630" y="1566"/>
                  <a:pt x="5571609" y="0"/>
                </a:cubicBezTo>
                <a:cubicBezTo>
                  <a:pt x="5669588" y="-1566"/>
                  <a:pt x="5978359" y="4311"/>
                  <a:pt x="6236112" y="0"/>
                </a:cubicBezTo>
                <a:cubicBezTo>
                  <a:pt x="6493865" y="-4311"/>
                  <a:pt x="6401369" y="19681"/>
                  <a:pt x="6514409" y="0"/>
                </a:cubicBezTo>
                <a:cubicBezTo>
                  <a:pt x="6627449" y="-19681"/>
                  <a:pt x="7045661" y="69980"/>
                  <a:pt x="7275464" y="0"/>
                </a:cubicBezTo>
                <a:cubicBezTo>
                  <a:pt x="7505267" y="-69980"/>
                  <a:pt x="7768695" y="70107"/>
                  <a:pt x="7939968" y="0"/>
                </a:cubicBezTo>
                <a:cubicBezTo>
                  <a:pt x="8111241" y="-70107"/>
                  <a:pt x="8296672" y="63057"/>
                  <a:pt x="8507920" y="0"/>
                </a:cubicBezTo>
                <a:cubicBezTo>
                  <a:pt x="8719168" y="-63057"/>
                  <a:pt x="8725025" y="19223"/>
                  <a:pt x="8882768" y="0"/>
                </a:cubicBezTo>
                <a:cubicBezTo>
                  <a:pt x="9040511" y="-19223"/>
                  <a:pt x="9418966" y="42730"/>
                  <a:pt x="9655183" y="0"/>
                </a:cubicBezTo>
                <a:cubicBezTo>
                  <a:pt x="9674344" y="228270"/>
                  <a:pt x="9648855" y="303570"/>
                  <a:pt x="9655183" y="458267"/>
                </a:cubicBezTo>
                <a:cubicBezTo>
                  <a:pt x="9661511" y="612964"/>
                  <a:pt x="9635297" y="681741"/>
                  <a:pt x="9655183" y="902360"/>
                </a:cubicBezTo>
                <a:cubicBezTo>
                  <a:pt x="9675069" y="1122979"/>
                  <a:pt x="9637087" y="1249602"/>
                  <a:pt x="9655183" y="1417320"/>
                </a:cubicBezTo>
                <a:cubicBezTo>
                  <a:pt x="9555700" y="1440816"/>
                  <a:pt x="9297127" y="1381046"/>
                  <a:pt x="9183783" y="1417320"/>
                </a:cubicBezTo>
                <a:cubicBezTo>
                  <a:pt x="9070439" y="1453594"/>
                  <a:pt x="8980774" y="1406586"/>
                  <a:pt x="8808935" y="1417320"/>
                </a:cubicBezTo>
                <a:cubicBezTo>
                  <a:pt x="8637096" y="1428054"/>
                  <a:pt x="8478006" y="1411872"/>
                  <a:pt x="8337534" y="1417320"/>
                </a:cubicBezTo>
                <a:cubicBezTo>
                  <a:pt x="8197062" y="1422768"/>
                  <a:pt x="8043343" y="1393718"/>
                  <a:pt x="7962686" y="1417320"/>
                </a:cubicBezTo>
                <a:cubicBezTo>
                  <a:pt x="7882029" y="1440922"/>
                  <a:pt x="7426210" y="1400930"/>
                  <a:pt x="7201631" y="1417320"/>
                </a:cubicBezTo>
                <a:cubicBezTo>
                  <a:pt x="6977053" y="1433710"/>
                  <a:pt x="6628078" y="1347743"/>
                  <a:pt x="6440575" y="1417320"/>
                </a:cubicBezTo>
                <a:cubicBezTo>
                  <a:pt x="6253072" y="1486897"/>
                  <a:pt x="6107475" y="1374142"/>
                  <a:pt x="5776071" y="1417320"/>
                </a:cubicBezTo>
                <a:cubicBezTo>
                  <a:pt x="5444667" y="1460498"/>
                  <a:pt x="5464778" y="1395872"/>
                  <a:pt x="5208119" y="1417320"/>
                </a:cubicBezTo>
                <a:cubicBezTo>
                  <a:pt x="4951460" y="1438768"/>
                  <a:pt x="4768236" y="1396582"/>
                  <a:pt x="4640167" y="1417320"/>
                </a:cubicBezTo>
                <a:cubicBezTo>
                  <a:pt x="4512098" y="1438058"/>
                  <a:pt x="4376485" y="1371751"/>
                  <a:pt x="4168767" y="1417320"/>
                </a:cubicBezTo>
                <a:cubicBezTo>
                  <a:pt x="3961049" y="1462889"/>
                  <a:pt x="3916406" y="1380023"/>
                  <a:pt x="3793919" y="1417320"/>
                </a:cubicBezTo>
                <a:cubicBezTo>
                  <a:pt x="3671432" y="1454617"/>
                  <a:pt x="3442643" y="1385526"/>
                  <a:pt x="3129415" y="1417320"/>
                </a:cubicBezTo>
                <a:cubicBezTo>
                  <a:pt x="2816187" y="1449114"/>
                  <a:pt x="2768804" y="1387537"/>
                  <a:pt x="2561463" y="1417320"/>
                </a:cubicBezTo>
                <a:cubicBezTo>
                  <a:pt x="2354122" y="1447103"/>
                  <a:pt x="2186059" y="1370152"/>
                  <a:pt x="1993511" y="1417320"/>
                </a:cubicBezTo>
                <a:cubicBezTo>
                  <a:pt x="1800963" y="1464488"/>
                  <a:pt x="1761813" y="1389699"/>
                  <a:pt x="1618663" y="1417320"/>
                </a:cubicBezTo>
                <a:cubicBezTo>
                  <a:pt x="1475513" y="1444941"/>
                  <a:pt x="1107590" y="1388477"/>
                  <a:pt x="954159" y="1417320"/>
                </a:cubicBezTo>
                <a:cubicBezTo>
                  <a:pt x="800728" y="1446163"/>
                  <a:pt x="442822" y="1305126"/>
                  <a:pt x="0" y="1417320"/>
                </a:cubicBezTo>
                <a:cubicBezTo>
                  <a:pt x="-5743" y="1291643"/>
                  <a:pt x="15768" y="1169761"/>
                  <a:pt x="0" y="959053"/>
                </a:cubicBezTo>
                <a:cubicBezTo>
                  <a:pt x="-15768" y="748345"/>
                  <a:pt x="29312" y="701513"/>
                  <a:pt x="0" y="514960"/>
                </a:cubicBezTo>
                <a:cubicBezTo>
                  <a:pt x="-29312" y="328407"/>
                  <a:pt x="48266" y="246198"/>
                  <a:pt x="0" y="0"/>
                </a:cubicBezTo>
                <a:close/>
              </a:path>
              <a:path w="9655183" h="1417320" stroke="0" extrusionOk="0">
                <a:moveTo>
                  <a:pt x="0" y="0"/>
                </a:moveTo>
                <a:cubicBezTo>
                  <a:pt x="211621" y="-60784"/>
                  <a:pt x="446123" y="8799"/>
                  <a:pt x="567952" y="0"/>
                </a:cubicBezTo>
                <a:cubicBezTo>
                  <a:pt x="689781" y="-8799"/>
                  <a:pt x="764244" y="12531"/>
                  <a:pt x="942800" y="0"/>
                </a:cubicBezTo>
                <a:cubicBezTo>
                  <a:pt x="1121356" y="-12531"/>
                  <a:pt x="1215099" y="26778"/>
                  <a:pt x="1317649" y="0"/>
                </a:cubicBezTo>
                <a:cubicBezTo>
                  <a:pt x="1420199" y="-26778"/>
                  <a:pt x="1757948" y="27718"/>
                  <a:pt x="1885600" y="0"/>
                </a:cubicBezTo>
                <a:cubicBezTo>
                  <a:pt x="2013252" y="-27718"/>
                  <a:pt x="2348514" y="39618"/>
                  <a:pt x="2646656" y="0"/>
                </a:cubicBezTo>
                <a:cubicBezTo>
                  <a:pt x="2944798" y="-39618"/>
                  <a:pt x="3075419" y="40813"/>
                  <a:pt x="3407712" y="0"/>
                </a:cubicBezTo>
                <a:cubicBezTo>
                  <a:pt x="3740005" y="-40813"/>
                  <a:pt x="3623719" y="23971"/>
                  <a:pt x="3782560" y="0"/>
                </a:cubicBezTo>
                <a:cubicBezTo>
                  <a:pt x="3941401" y="-23971"/>
                  <a:pt x="4353079" y="58238"/>
                  <a:pt x="4543616" y="0"/>
                </a:cubicBezTo>
                <a:cubicBezTo>
                  <a:pt x="4734153" y="-58238"/>
                  <a:pt x="4683711" y="1154"/>
                  <a:pt x="4821912" y="0"/>
                </a:cubicBezTo>
                <a:cubicBezTo>
                  <a:pt x="4960113" y="-1154"/>
                  <a:pt x="5054808" y="39098"/>
                  <a:pt x="5196760" y="0"/>
                </a:cubicBezTo>
                <a:cubicBezTo>
                  <a:pt x="5338712" y="-39098"/>
                  <a:pt x="5400854" y="30956"/>
                  <a:pt x="5475057" y="0"/>
                </a:cubicBezTo>
                <a:cubicBezTo>
                  <a:pt x="5549260" y="-30956"/>
                  <a:pt x="5632198" y="6377"/>
                  <a:pt x="5753353" y="0"/>
                </a:cubicBezTo>
                <a:cubicBezTo>
                  <a:pt x="5874508" y="-6377"/>
                  <a:pt x="6046295" y="44430"/>
                  <a:pt x="6128201" y="0"/>
                </a:cubicBezTo>
                <a:cubicBezTo>
                  <a:pt x="6210107" y="-44430"/>
                  <a:pt x="6407827" y="9070"/>
                  <a:pt x="6503050" y="0"/>
                </a:cubicBezTo>
                <a:cubicBezTo>
                  <a:pt x="6598273" y="-9070"/>
                  <a:pt x="6779846" y="40424"/>
                  <a:pt x="6877898" y="0"/>
                </a:cubicBezTo>
                <a:cubicBezTo>
                  <a:pt x="6975950" y="-40424"/>
                  <a:pt x="7054098" y="12840"/>
                  <a:pt x="7156194" y="0"/>
                </a:cubicBezTo>
                <a:cubicBezTo>
                  <a:pt x="7258290" y="-12840"/>
                  <a:pt x="7453227" y="56563"/>
                  <a:pt x="7627595" y="0"/>
                </a:cubicBezTo>
                <a:cubicBezTo>
                  <a:pt x="7801963" y="-56563"/>
                  <a:pt x="7957238" y="19760"/>
                  <a:pt x="8098995" y="0"/>
                </a:cubicBezTo>
                <a:cubicBezTo>
                  <a:pt x="8240752" y="-19760"/>
                  <a:pt x="8539091" y="18618"/>
                  <a:pt x="8666947" y="0"/>
                </a:cubicBezTo>
                <a:cubicBezTo>
                  <a:pt x="8794803" y="-18618"/>
                  <a:pt x="9280399" y="78448"/>
                  <a:pt x="9655183" y="0"/>
                </a:cubicBezTo>
                <a:cubicBezTo>
                  <a:pt x="9695725" y="183512"/>
                  <a:pt x="9636069" y="308483"/>
                  <a:pt x="9655183" y="458267"/>
                </a:cubicBezTo>
                <a:cubicBezTo>
                  <a:pt x="9674297" y="608051"/>
                  <a:pt x="9625683" y="702344"/>
                  <a:pt x="9655183" y="902360"/>
                </a:cubicBezTo>
                <a:cubicBezTo>
                  <a:pt x="9684683" y="1102376"/>
                  <a:pt x="9613861" y="1241212"/>
                  <a:pt x="9655183" y="1417320"/>
                </a:cubicBezTo>
                <a:cubicBezTo>
                  <a:pt x="9424049" y="1456925"/>
                  <a:pt x="9281551" y="1393088"/>
                  <a:pt x="9183783" y="1417320"/>
                </a:cubicBezTo>
                <a:cubicBezTo>
                  <a:pt x="9086015" y="1441552"/>
                  <a:pt x="8935638" y="1412605"/>
                  <a:pt x="8712383" y="1417320"/>
                </a:cubicBezTo>
                <a:cubicBezTo>
                  <a:pt x="8489128" y="1422035"/>
                  <a:pt x="8455424" y="1397549"/>
                  <a:pt x="8240983" y="1417320"/>
                </a:cubicBezTo>
                <a:cubicBezTo>
                  <a:pt x="8026542" y="1437091"/>
                  <a:pt x="8047503" y="1374359"/>
                  <a:pt x="7866134" y="1417320"/>
                </a:cubicBezTo>
                <a:cubicBezTo>
                  <a:pt x="7684765" y="1460281"/>
                  <a:pt x="7617171" y="1371346"/>
                  <a:pt x="7394734" y="1417320"/>
                </a:cubicBezTo>
                <a:cubicBezTo>
                  <a:pt x="7172297" y="1463294"/>
                  <a:pt x="7084268" y="1360218"/>
                  <a:pt x="6826782" y="1417320"/>
                </a:cubicBezTo>
                <a:cubicBezTo>
                  <a:pt x="6569296" y="1474422"/>
                  <a:pt x="6586390" y="1395390"/>
                  <a:pt x="6355382" y="1417320"/>
                </a:cubicBezTo>
                <a:cubicBezTo>
                  <a:pt x="6124374" y="1439250"/>
                  <a:pt x="5768270" y="1352515"/>
                  <a:pt x="5594327" y="1417320"/>
                </a:cubicBezTo>
                <a:cubicBezTo>
                  <a:pt x="5420385" y="1482125"/>
                  <a:pt x="5033317" y="1355251"/>
                  <a:pt x="4833271" y="1417320"/>
                </a:cubicBezTo>
                <a:cubicBezTo>
                  <a:pt x="4633225" y="1479389"/>
                  <a:pt x="4474518" y="1360139"/>
                  <a:pt x="4265319" y="1417320"/>
                </a:cubicBezTo>
                <a:cubicBezTo>
                  <a:pt x="4056120" y="1474501"/>
                  <a:pt x="4101130" y="1405886"/>
                  <a:pt x="3987023" y="1417320"/>
                </a:cubicBezTo>
                <a:cubicBezTo>
                  <a:pt x="3872916" y="1428754"/>
                  <a:pt x="3690220" y="1399334"/>
                  <a:pt x="3515623" y="1417320"/>
                </a:cubicBezTo>
                <a:cubicBezTo>
                  <a:pt x="3341026" y="1435306"/>
                  <a:pt x="3273558" y="1415952"/>
                  <a:pt x="3044222" y="1417320"/>
                </a:cubicBezTo>
                <a:cubicBezTo>
                  <a:pt x="2814886" y="1418688"/>
                  <a:pt x="2705020" y="1346406"/>
                  <a:pt x="2379719" y="1417320"/>
                </a:cubicBezTo>
                <a:cubicBezTo>
                  <a:pt x="2054418" y="1488234"/>
                  <a:pt x="2107092" y="1410045"/>
                  <a:pt x="1908319" y="1417320"/>
                </a:cubicBezTo>
                <a:cubicBezTo>
                  <a:pt x="1709546" y="1424595"/>
                  <a:pt x="1562110" y="1415187"/>
                  <a:pt x="1436918" y="1417320"/>
                </a:cubicBezTo>
                <a:cubicBezTo>
                  <a:pt x="1311726" y="1419453"/>
                  <a:pt x="1278200" y="1414328"/>
                  <a:pt x="1158622" y="1417320"/>
                </a:cubicBezTo>
                <a:cubicBezTo>
                  <a:pt x="1039044" y="1420312"/>
                  <a:pt x="806533" y="1409510"/>
                  <a:pt x="590670" y="1417320"/>
                </a:cubicBezTo>
                <a:cubicBezTo>
                  <a:pt x="374807" y="1425130"/>
                  <a:pt x="173000" y="1350902"/>
                  <a:pt x="0" y="1417320"/>
                </a:cubicBezTo>
                <a:cubicBezTo>
                  <a:pt x="-32831" y="1218320"/>
                  <a:pt x="6701" y="1156427"/>
                  <a:pt x="0" y="930707"/>
                </a:cubicBezTo>
                <a:cubicBezTo>
                  <a:pt x="-6701" y="704987"/>
                  <a:pt x="3431" y="543804"/>
                  <a:pt x="0" y="444094"/>
                </a:cubicBezTo>
                <a:cubicBezTo>
                  <a:pt x="-3431" y="344384"/>
                  <a:pt x="33318" y="155513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195259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a single species or a single season (</a:t>
            </a:r>
            <a:r>
              <a:rPr lang="en-US" sz="2400" dirty="0" err="1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Letro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al., 2022).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Rely on structural proxies (habitat suitability) rather than verified use.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link occupancy patterns to a connectivity model for bottlenecks.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097280" y="3749040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study adds: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097280" y="4297680"/>
            <a:ext cx="9655183" cy="1417320"/>
          </a:xfrm>
          <a:custGeom>
            <a:avLst/>
            <a:gdLst>
              <a:gd name="csX0" fmla="*/ 0 w 9655183"/>
              <a:gd name="csY0" fmla="*/ 0 h 1417320"/>
              <a:gd name="csX1" fmla="*/ 664504 w 9655183"/>
              <a:gd name="csY1" fmla="*/ 0 h 1417320"/>
              <a:gd name="csX2" fmla="*/ 1329008 w 9655183"/>
              <a:gd name="csY2" fmla="*/ 0 h 1417320"/>
              <a:gd name="csX3" fmla="*/ 1800408 w 9655183"/>
              <a:gd name="csY3" fmla="*/ 0 h 1417320"/>
              <a:gd name="csX4" fmla="*/ 2078704 w 9655183"/>
              <a:gd name="csY4" fmla="*/ 0 h 1417320"/>
              <a:gd name="csX5" fmla="*/ 2357001 w 9655183"/>
              <a:gd name="csY5" fmla="*/ 0 h 1417320"/>
              <a:gd name="csX6" fmla="*/ 2731849 w 9655183"/>
              <a:gd name="csY6" fmla="*/ 0 h 1417320"/>
              <a:gd name="csX7" fmla="*/ 3299801 w 9655183"/>
              <a:gd name="csY7" fmla="*/ 0 h 1417320"/>
              <a:gd name="csX8" fmla="*/ 3771201 w 9655183"/>
              <a:gd name="csY8" fmla="*/ 0 h 1417320"/>
              <a:gd name="csX9" fmla="*/ 4146049 w 9655183"/>
              <a:gd name="csY9" fmla="*/ 0 h 1417320"/>
              <a:gd name="csX10" fmla="*/ 4617449 w 9655183"/>
              <a:gd name="csY10" fmla="*/ 0 h 1417320"/>
              <a:gd name="csX11" fmla="*/ 5185401 w 9655183"/>
              <a:gd name="csY11" fmla="*/ 0 h 1417320"/>
              <a:gd name="csX12" fmla="*/ 5656801 w 9655183"/>
              <a:gd name="csY12" fmla="*/ 0 h 1417320"/>
              <a:gd name="csX13" fmla="*/ 6128201 w 9655183"/>
              <a:gd name="csY13" fmla="*/ 0 h 1417320"/>
              <a:gd name="csX14" fmla="*/ 6406498 w 9655183"/>
              <a:gd name="csY14" fmla="*/ 0 h 1417320"/>
              <a:gd name="csX15" fmla="*/ 6974450 w 9655183"/>
              <a:gd name="csY15" fmla="*/ 0 h 1417320"/>
              <a:gd name="csX16" fmla="*/ 7445850 w 9655183"/>
              <a:gd name="csY16" fmla="*/ 0 h 1417320"/>
              <a:gd name="csX17" fmla="*/ 7724146 w 9655183"/>
              <a:gd name="csY17" fmla="*/ 0 h 1417320"/>
              <a:gd name="csX18" fmla="*/ 8195547 w 9655183"/>
              <a:gd name="csY18" fmla="*/ 0 h 1417320"/>
              <a:gd name="csX19" fmla="*/ 8860050 w 9655183"/>
              <a:gd name="csY19" fmla="*/ 0 h 1417320"/>
              <a:gd name="csX20" fmla="*/ 9655183 w 9655183"/>
              <a:gd name="csY20" fmla="*/ 0 h 1417320"/>
              <a:gd name="csX21" fmla="*/ 9655183 w 9655183"/>
              <a:gd name="csY21" fmla="*/ 472440 h 1417320"/>
              <a:gd name="csX22" fmla="*/ 9655183 w 9655183"/>
              <a:gd name="csY22" fmla="*/ 944880 h 1417320"/>
              <a:gd name="csX23" fmla="*/ 9655183 w 9655183"/>
              <a:gd name="csY23" fmla="*/ 1417320 h 1417320"/>
              <a:gd name="csX24" fmla="*/ 9087231 w 9655183"/>
              <a:gd name="csY24" fmla="*/ 1417320 h 1417320"/>
              <a:gd name="csX25" fmla="*/ 8326175 w 9655183"/>
              <a:gd name="csY25" fmla="*/ 1417320 h 1417320"/>
              <a:gd name="csX26" fmla="*/ 7951327 w 9655183"/>
              <a:gd name="csY26" fmla="*/ 1417320 h 1417320"/>
              <a:gd name="csX27" fmla="*/ 7190272 w 9655183"/>
              <a:gd name="csY27" fmla="*/ 1417320 h 1417320"/>
              <a:gd name="csX28" fmla="*/ 6525768 w 9655183"/>
              <a:gd name="csY28" fmla="*/ 1417320 h 1417320"/>
              <a:gd name="csX29" fmla="*/ 5957816 w 9655183"/>
              <a:gd name="csY29" fmla="*/ 1417320 h 1417320"/>
              <a:gd name="csX30" fmla="*/ 5293312 w 9655183"/>
              <a:gd name="csY30" fmla="*/ 1417320 h 1417320"/>
              <a:gd name="csX31" fmla="*/ 4918464 w 9655183"/>
              <a:gd name="csY31" fmla="*/ 1417320 h 1417320"/>
              <a:gd name="csX32" fmla="*/ 4157408 w 9655183"/>
              <a:gd name="csY32" fmla="*/ 1417320 h 1417320"/>
              <a:gd name="csX33" fmla="*/ 3686008 w 9655183"/>
              <a:gd name="csY33" fmla="*/ 1417320 h 1417320"/>
              <a:gd name="csX34" fmla="*/ 3021504 w 9655183"/>
              <a:gd name="csY34" fmla="*/ 1417320 h 1417320"/>
              <a:gd name="csX35" fmla="*/ 2646656 w 9655183"/>
              <a:gd name="csY35" fmla="*/ 1417320 h 1417320"/>
              <a:gd name="csX36" fmla="*/ 2078704 w 9655183"/>
              <a:gd name="csY36" fmla="*/ 1417320 h 1417320"/>
              <a:gd name="csX37" fmla="*/ 1510752 w 9655183"/>
              <a:gd name="csY37" fmla="*/ 1417320 h 1417320"/>
              <a:gd name="csX38" fmla="*/ 1039352 w 9655183"/>
              <a:gd name="csY38" fmla="*/ 1417320 h 1417320"/>
              <a:gd name="csX39" fmla="*/ 0 w 9655183"/>
              <a:gd name="csY39" fmla="*/ 1417320 h 1417320"/>
              <a:gd name="csX40" fmla="*/ 0 w 9655183"/>
              <a:gd name="csY40" fmla="*/ 930707 h 1417320"/>
              <a:gd name="csX41" fmla="*/ 0 w 9655183"/>
              <a:gd name="csY41" fmla="*/ 458267 h 1417320"/>
              <a:gd name="csX42" fmla="*/ 0 w 9655183"/>
              <a:gd name="csY42" fmla="*/ 0 h 14173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9655183" h="1417320" fill="none" extrusionOk="0">
                <a:moveTo>
                  <a:pt x="0" y="0"/>
                </a:moveTo>
                <a:cubicBezTo>
                  <a:pt x="264845" y="-19170"/>
                  <a:pt x="442645" y="44389"/>
                  <a:pt x="664504" y="0"/>
                </a:cubicBezTo>
                <a:cubicBezTo>
                  <a:pt x="886363" y="-44389"/>
                  <a:pt x="1026693" y="24369"/>
                  <a:pt x="1329008" y="0"/>
                </a:cubicBezTo>
                <a:cubicBezTo>
                  <a:pt x="1631323" y="-24369"/>
                  <a:pt x="1630705" y="46933"/>
                  <a:pt x="1800408" y="0"/>
                </a:cubicBezTo>
                <a:cubicBezTo>
                  <a:pt x="1970111" y="-46933"/>
                  <a:pt x="1946247" y="21010"/>
                  <a:pt x="2078704" y="0"/>
                </a:cubicBezTo>
                <a:cubicBezTo>
                  <a:pt x="2211161" y="-21010"/>
                  <a:pt x="2262730" y="2338"/>
                  <a:pt x="2357001" y="0"/>
                </a:cubicBezTo>
                <a:cubicBezTo>
                  <a:pt x="2451272" y="-2338"/>
                  <a:pt x="2629988" y="41639"/>
                  <a:pt x="2731849" y="0"/>
                </a:cubicBezTo>
                <a:cubicBezTo>
                  <a:pt x="2833710" y="-41639"/>
                  <a:pt x="3033475" y="33526"/>
                  <a:pt x="3299801" y="0"/>
                </a:cubicBezTo>
                <a:cubicBezTo>
                  <a:pt x="3566127" y="-33526"/>
                  <a:pt x="3555408" y="48216"/>
                  <a:pt x="3771201" y="0"/>
                </a:cubicBezTo>
                <a:cubicBezTo>
                  <a:pt x="3986994" y="-48216"/>
                  <a:pt x="4012197" y="10035"/>
                  <a:pt x="4146049" y="0"/>
                </a:cubicBezTo>
                <a:cubicBezTo>
                  <a:pt x="4279901" y="-10035"/>
                  <a:pt x="4429435" y="36190"/>
                  <a:pt x="4617449" y="0"/>
                </a:cubicBezTo>
                <a:cubicBezTo>
                  <a:pt x="4805463" y="-36190"/>
                  <a:pt x="4954684" y="63641"/>
                  <a:pt x="5185401" y="0"/>
                </a:cubicBezTo>
                <a:cubicBezTo>
                  <a:pt x="5416118" y="-63641"/>
                  <a:pt x="5437534" y="49774"/>
                  <a:pt x="5656801" y="0"/>
                </a:cubicBezTo>
                <a:cubicBezTo>
                  <a:pt x="5876068" y="-49774"/>
                  <a:pt x="5950928" y="37690"/>
                  <a:pt x="6128201" y="0"/>
                </a:cubicBezTo>
                <a:cubicBezTo>
                  <a:pt x="6305474" y="-37690"/>
                  <a:pt x="6318264" y="31799"/>
                  <a:pt x="6406498" y="0"/>
                </a:cubicBezTo>
                <a:cubicBezTo>
                  <a:pt x="6494732" y="-31799"/>
                  <a:pt x="6736246" y="40611"/>
                  <a:pt x="6974450" y="0"/>
                </a:cubicBezTo>
                <a:cubicBezTo>
                  <a:pt x="7212654" y="-40611"/>
                  <a:pt x="7286829" y="56120"/>
                  <a:pt x="7445850" y="0"/>
                </a:cubicBezTo>
                <a:cubicBezTo>
                  <a:pt x="7604871" y="-56120"/>
                  <a:pt x="7627883" y="28797"/>
                  <a:pt x="7724146" y="0"/>
                </a:cubicBezTo>
                <a:cubicBezTo>
                  <a:pt x="7820409" y="-28797"/>
                  <a:pt x="8005335" y="11939"/>
                  <a:pt x="8195547" y="0"/>
                </a:cubicBezTo>
                <a:cubicBezTo>
                  <a:pt x="8385759" y="-11939"/>
                  <a:pt x="8597633" y="50242"/>
                  <a:pt x="8860050" y="0"/>
                </a:cubicBezTo>
                <a:cubicBezTo>
                  <a:pt x="9122467" y="-50242"/>
                  <a:pt x="9407748" y="20828"/>
                  <a:pt x="9655183" y="0"/>
                </a:cubicBezTo>
                <a:cubicBezTo>
                  <a:pt x="9656848" y="224445"/>
                  <a:pt x="9617503" y="290359"/>
                  <a:pt x="9655183" y="472440"/>
                </a:cubicBezTo>
                <a:cubicBezTo>
                  <a:pt x="9692863" y="654521"/>
                  <a:pt x="9625495" y="787477"/>
                  <a:pt x="9655183" y="944880"/>
                </a:cubicBezTo>
                <a:cubicBezTo>
                  <a:pt x="9684871" y="1102283"/>
                  <a:pt x="9646121" y="1268879"/>
                  <a:pt x="9655183" y="1417320"/>
                </a:cubicBezTo>
                <a:cubicBezTo>
                  <a:pt x="9498623" y="1441202"/>
                  <a:pt x="9240338" y="1405430"/>
                  <a:pt x="9087231" y="1417320"/>
                </a:cubicBezTo>
                <a:cubicBezTo>
                  <a:pt x="8934124" y="1429210"/>
                  <a:pt x="8549744" y="1355544"/>
                  <a:pt x="8326175" y="1417320"/>
                </a:cubicBezTo>
                <a:cubicBezTo>
                  <a:pt x="8102606" y="1479096"/>
                  <a:pt x="8104915" y="1408781"/>
                  <a:pt x="7951327" y="1417320"/>
                </a:cubicBezTo>
                <a:cubicBezTo>
                  <a:pt x="7797739" y="1425859"/>
                  <a:pt x="7562118" y="1347160"/>
                  <a:pt x="7190272" y="1417320"/>
                </a:cubicBezTo>
                <a:cubicBezTo>
                  <a:pt x="6818426" y="1487480"/>
                  <a:pt x="6675599" y="1407865"/>
                  <a:pt x="6525768" y="1417320"/>
                </a:cubicBezTo>
                <a:cubicBezTo>
                  <a:pt x="6375937" y="1426775"/>
                  <a:pt x="6208865" y="1385445"/>
                  <a:pt x="5957816" y="1417320"/>
                </a:cubicBezTo>
                <a:cubicBezTo>
                  <a:pt x="5706767" y="1449195"/>
                  <a:pt x="5481212" y="1349497"/>
                  <a:pt x="5293312" y="1417320"/>
                </a:cubicBezTo>
                <a:cubicBezTo>
                  <a:pt x="5105412" y="1485143"/>
                  <a:pt x="5096646" y="1377841"/>
                  <a:pt x="4918464" y="1417320"/>
                </a:cubicBezTo>
                <a:cubicBezTo>
                  <a:pt x="4740282" y="1456799"/>
                  <a:pt x="4367186" y="1328145"/>
                  <a:pt x="4157408" y="1417320"/>
                </a:cubicBezTo>
                <a:cubicBezTo>
                  <a:pt x="3947630" y="1506495"/>
                  <a:pt x="3792048" y="1362730"/>
                  <a:pt x="3686008" y="1417320"/>
                </a:cubicBezTo>
                <a:cubicBezTo>
                  <a:pt x="3579968" y="1471910"/>
                  <a:pt x="3280875" y="1406928"/>
                  <a:pt x="3021504" y="1417320"/>
                </a:cubicBezTo>
                <a:cubicBezTo>
                  <a:pt x="2762133" y="1427712"/>
                  <a:pt x="2813457" y="1410360"/>
                  <a:pt x="2646656" y="1417320"/>
                </a:cubicBezTo>
                <a:cubicBezTo>
                  <a:pt x="2479855" y="1424280"/>
                  <a:pt x="2291236" y="1405261"/>
                  <a:pt x="2078704" y="1417320"/>
                </a:cubicBezTo>
                <a:cubicBezTo>
                  <a:pt x="1866172" y="1429379"/>
                  <a:pt x="1641684" y="1360802"/>
                  <a:pt x="1510752" y="1417320"/>
                </a:cubicBezTo>
                <a:cubicBezTo>
                  <a:pt x="1379820" y="1473838"/>
                  <a:pt x="1143044" y="1363790"/>
                  <a:pt x="1039352" y="1417320"/>
                </a:cubicBezTo>
                <a:cubicBezTo>
                  <a:pt x="935660" y="1470850"/>
                  <a:pt x="317241" y="1411940"/>
                  <a:pt x="0" y="1417320"/>
                </a:cubicBezTo>
                <a:cubicBezTo>
                  <a:pt x="-43005" y="1178587"/>
                  <a:pt x="58173" y="1110712"/>
                  <a:pt x="0" y="930707"/>
                </a:cubicBezTo>
                <a:cubicBezTo>
                  <a:pt x="-58173" y="750702"/>
                  <a:pt x="44194" y="586214"/>
                  <a:pt x="0" y="458267"/>
                </a:cubicBezTo>
                <a:cubicBezTo>
                  <a:pt x="-44194" y="330320"/>
                  <a:pt x="43141" y="119661"/>
                  <a:pt x="0" y="0"/>
                </a:cubicBezTo>
                <a:close/>
              </a:path>
              <a:path w="9655183" h="1417320" stroke="0" extrusionOk="0">
                <a:moveTo>
                  <a:pt x="0" y="0"/>
                </a:moveTo>
                <a:cubicBezTo>
                  <a:pt x="187991" y="-46758"/>
                  <a:pt x="335951" y="45322"/>
                  <a:pt x="664504" y="0"/>
                </a:cubicBezTo>
                <a:cubicBezTo>
                  <a:pt x="993057" y="-45322"/>
                  <a:pt x="920311" y="31051"/>
                  <a:pt x="1135904" y="0"/>
                </a:cubicBezTo>
                <a:cubicBezTo>
                  <a:pt x="1351497" y="-31051"/>
                  <a:pt x="1409767" y="25008"/>
                  <a:pt x="1607304" y="0"/>
                </a:cubicBezTo>
                <a:cubicBezTo>
                  <a:pt x="1804841" y="-25008"/>
                  <a:pt x="1969278" y="10938"/>
                  <a:pt x="2078704" y="0"/>
                </a:cubicBezTo>
                <a:cubicBezTo>
                  <a:pt x="2188130" y="-10938"/>
                  <a:pt x="2386966" y="57074"/>
                  <a:pt x="2646656" y="0"/>
                </a:cubicBezTo>
                <a:cubicBezTo>
                  <a:pt x="2906346" y="-57074"/>
                  <a:pt x="3153651" y="33445"/>
                  <a:pt x="3311160" y="0"/>
                </a:cubicBezTo>
                <a:cubicBezTo>
                  <a:pt x="3468669" y="-33445"/>
                  <a:pt x="3750500" y="44435"/>
                  <a:pt x="3879112" y="0"/>
                </a:cubicBezTo>
                <a:cubicBezTo>
                  <a:pt x="4007724" y="-44435"/>
                  <a:pt x="4359326" y="4021"/>
                  <a:pt x="4640167" y="0"/>
                </a:cubicBezTo>
                <a:cubicBezTo>
                  <a:pt x="4921008" y="-4021"/>
                  <a:pt x="4834528" y="11503"/>
                  <a:pt x="4918464" y="0"/>
                </a:cubicBezTo>
                <a:cubicBezTo>
                  <a:pt x="5002400" y="-11503"/>
                  <a:pt x="5519862" y="44379"/>
                  <a:pt x="5679519" y="0"/>
                </a:cubicBezTo>
                <a:cubicBezTo>
                  <a:pt x="5839177" y="-44379"/>
                  <a:pt x="5843663" y="2296"/>
                  <a:pt x="5957816" y="0"/>
                </a:cubicBezTo>
                <a:cubicBezTo>
                  <a:pt x="6071969" y="-2296"/>
                  <a:pt x="6150913" y="22254"/>
                  <a:pt x="6332664" y="0"/>
                </a:cubicBezTo>
                <a:cubicBezTo>
                  <a:pt x="6514415" y="-22254"/>
                  <a:pt x="6518191" y="8477"/>
                  <a:pt x="6610961" y="0"/>
                </a:cubicBezTo>
                <a:cubicBezTo>
                  <a:pt x="6703731" y="-8477"/>
                  <a:pt x="6777842" y="22480"/>
                  <a:pt x="6889257" y="0"/>
                </a:cubicBezTo>
                <a:cubicBezTo>
                  <a:pt x="7000672" y="-22480"/>
                  <a:pt x="7258639" y="16619"/>
                  <a:pt x="7553761" y="0"/>
                </a:cubicBezTo>
                <a:cubicBezTo>
                  <a:pt x="7848883" y="-16619"/>
                  <a:pt x="8038943" y="64249"/>
                  <a:pt x="8314816" y="0"/>
                </a:cubicBezTo>
                <a:cubicBezTo>
                  <a:pt x="8590690" y="-64249"/>
                  <a:pt x="8720376" y="90842"/>
                  <a:pt x="9075872" y="0"/>
                </a:cubicBezTo>
                <a:cubicBezTo>
                  <a:pt x="9431368" y="-90842"/>
                  <a:pt x="9509208" y="48473"/>
                  <a:pt x="9655183" y="0"/>
                </a:cubicBezTo>
                <a:cubicBezTo>
                  <a:pt x="9702667" y="196033"/>
                  <a:pt x="9653195" y="312657"/>
                  <a:pt x="9655183" y="472440"/>
                </a:cubicBezTo>
                <a:cubicBezTo>
                  <a:pt x="9657171" y="632223"/>
                  <a:pt x="9603095" y="747887"/>
                  <a:pt x="9655183" y="944880"/>
                </a:cubicBezTo>
                <a:cubicBezTo>
                  <a:pt x="9707271" y="1141873"/>
                  <a:pt x="9634823" y="1205104"/>
                  <a:pt x="9655183" y="1417320"/>
                </a:cubicBezTo>
                <a:cubicBezTo>
                  <a:pt x="9508358" y="1443763"/>
                  <a:pt x="9391076" y="1385056"/>
                  <a:pt x="9183783" y="1417320"/>
                </a:cubicBezTo>
                <a:cubicBezTo>
                  <a:pt x="8976490" y="1449584"/>
                  <a:pt x="8882362" y="1376588"/>
                  <a:pt x="8712383" y="1417320"/>
                </a:cubicBezTo>
                <a:cubicBezTo>
                  <a:pt x="8542404" y="1458052"/>
                  <a:pt x="8428584" y="1378187"/>
                  <a:pt x="8240983" y="1417320"/>
                </a:cubicBezTo>
                <a:cubicBezTo>
                  <a:pt x="8053382" y="1456453"/>
                  <a:pt x="7981731" y="1388053"/>
                  <a:pt x="7769583" y="1417320"/>
                </a:cubicBezTo>
                <a:cubicBezTo>
                  <a:pt x="7557435" y="1446587"/>
                  <a:pt x="7483954" y="1364346"/>
                  <a:pt x="7298182" y="1417320"/>
                </a:cubicBezTo>
                <a:cubicBezTo>
                  <a:pt x="7112410" y="1470294"/>
                  <a:pt x="7095043" y="1395375"/>
                  <a:pt x="7019886" y="1417320"/>
                </a:cubicBezTo>
                <a:cubicBezTo>
                  <a:pt x="6944729" y="1439265"/>
                  <a:pt x="6732604" y="1385812"/>
                  <a:pt x="6548486" y="1417320"/>
                </a:cubicBezTo>
                <a:cubicBezTo>
                  <a:pt x="6364368" y="1448828"/>
                  <a:pt x="6205349" y="1357593"/>
                  <a:pt x="5980534" y="1417320"/>
                </a:cubicBezTo>
                <a:cubicBezTo>
                  <a:pt x="5755719" y="1477047"/>
                  <a:pt x="5745439" y="1385078"/>
                  <a:pt x="5605686" y="1417320"/>
                </a:cubicBezTo>
                <a:cubicBezTo>
                  <a:pt x="5465933" y="1449562"/>
                  <a:pt x="5373095" y="1386653"/>
                  <a:pt x="5230837" y="1417320"/>
                </a:cubicBezTo>
                <a:cubicBezTo>
                  <a:pt x="5088579" y="1447987"/>
                  <a:pt x="4963845" y="1369442"/>
                  <a:pt x="4759437" y="1417320"/>
                </a:cubicBezTo>
                <a:cubicBezTo>
                  <a:pt x="4555029" y="1465198"/>
                  <a:pt x="4228128" y="1416074"/>
                  <a:pt x="4094933" y="1417320"/>
                </a:cubicBezTo>
                <a:cubicBezTo>
                  <a:pt x="3961738" y="1418566"/>
                  <a:pt x="3852732" y="1400467"/>
                  <a:pt x="3720085" y="1417320"/>
                </a:cubicBezTo>
                <a:cubicBezTo>
                  <a:pt x="3587438" y="1434173"/>
                  <a:pt x="3210579" y="1391291"/>
                  <a:pt x="3055581" y="1417320"/>
                </a:cubicBezTo>
                <a:cubicBezTo>
                  <a:pt x="2900583" y="1443349"/>
                  <a:pt x="2690242" y="1372688"/>
                  <a:pt x="2391078" y="1417320"/>
                </a:cubicBezTo>
                <a:cubicBezTo>
                  <a:pt x="2091914" y="1461952"/>
                  <a:pt x="2215691" y="1409128"/>
                  <a:pt x="2112781" y="1417320"/>
                </a:cubicBezTo>
                <a:cubicBezTo>
                  <a:pt x="2009871" y="1425512"/>
                  <a:pt x="1732172" y="1396091"/>
                  <a:pt x="1544829" y="1417320"/>
                </a:cubicBezTo>
                <a:cubicBezTo>
                  <a:pt x="1357486" y="1438549"/>
                  <a:pt x="1347700" y="1374197"/>
                  <a:pt x="1169981" y="1417320"/>
                </a:cubicBezTo>
                <a:cubicBezTo>
                  <a:pt x="992262" y="1460443"/>
                  <a:pt x="780632" y="1368163"/>
                  <a:pt x="602029" y="1417320"/>
                </a:cubicBezTo>
                <a:cubicBezTo>
                  <a:pt x="423426" y="1466477"/>
                  <a:pt x="263469" y="1345828"/>
                  <a:pt x="0" y="1417320"/>
                </a:cubicBezTo>
                <a:cubicBezTo>
                  <a:pt x="-39094" y="1301498"/>
                  <a:pt x="52962" y="1175554"/>
                  <a:pt x="0" y="959053"/>
                </a:cubicBezTo>
                <a:cubicBezTo>
                  <a:pt x="-52962" y="742552"/>
                  <a:pt x="13622" y="638111"/>
                  <a:pt x="0" y="514960"/>
                </a:cubicBezTo>
                <a:cubicBezTo>
                  <a:pt x="-13622" y="391809"/>
                  <a:pt x="53834" y="240751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5525094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Multi-species, multi-season occupancy → spatial predictions (500 m grid).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Random-walk connectivity → pinch points + road/river conflict segments.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Actionable screening layer for crossings &amp; adaptive corridor management.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548640" y="6724879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 overview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868680"/>
            <a:ext cx="11155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occupancy → connectivity workflow</a:t>
            </a:r>
            <a:endParaRPr lang="en-US" sz="2800" dirty="0"/>
          </a:p>
        </p:txBody>
      </p:sp>
      <p:sp>
        <p:nvSpPr>
          <p:cNvPr id="13" name="Shape 10"/>
          <p:cNvSpPr/>
          <p:nvPr/>
        </p:nvSpPr>
        <p:spPr>
          <a:xfrm>
            <a:off x="3886614" y="2029968"/>
            <a:ext cx="201168" cy="292608"/>
          </a:xfrm>
          <a:prstGeom prst="rightArrow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3"/>
          <p:cNvSpPr/>
          <p:nvPr/>
        </p:nvSpPr>
        <p:spPr>
          <a:xfrm>
            <a:off x="5925726" y="2029968"/>
            <a:ext cx="201168" cy="292608"/>
          </a:xfrm>
          <a:prstGeom prst="rightArrow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Shape 16"/>
          <p:cNvSpPr/>
          <p:nvPr/>
        </p:nvSpPr>
        <p:spPr>
          <a:xfrm>
            <a:off x="7964838" y="2029968"/>
            <a:ext cx="201168" cy="292608"/>
          </a:xfrm>
          <a:prstGeom prst="rightArrow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Shape 19"/>
          <p:cNvSpPr/>
          <p:nvPr/>
        </p:nvSpPr>
        <p:spPr>
          <a:xfrm>
            <a:off x="10151999" y="2029968"/>
            <a:ext cx="201168" cy="292608"/>
          </a:xfrm>
          <a:prstGeom prst="rightArrow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3"/>
          <p:cNvSpPr/>
          <p:nvPr/>
        </p:nvSpPr>
        <p:spPr>
          <a:xfrm>
            <a:off x="762000" y="5286431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modelling idea</a:t>
            </a:r>
            <a:endParaRPr lang="en-US" sz="2800" dirty="0"/>
          </a:p>
        </p:txBody>
      </p:sp>
      <p:sp>
        <p:nvSpPr>
          <p:cNvPr id="27" name="Text 24"/>
          <p:cNvSpPr/>
          <p:nvPr/>
        </p:nvSpPr>
        <p:spPr>
          <a:xfrm>
            <a:off x="731520" y="5708249"/>
            <a:ext cx="11155680" cy="860037"/>
          </a:xfrm>
          <a:custGeom>
            <a:avLst/>
            <a:gdLst>
              <a:gd name="csX0" fmla="*/ 0 w 11155680"/>
              <a:gd name="csY0" fmla="*/ 0 h 860037"/>
              <a:gd name="csX1" fmla="*/ 810255 w 11155680"/>
              <a:gd name="csY1" fmla="*/ 0 h 860037"/>
              <a:gd name="csX2" fmla="*/ 1174282 w 11155680"/>
              <a:gd name="csY2" fmla="*/ 0 h 860037"/>
              <a:gd name="csX3" fmla="*/ 1872980 w 11155680"/>
              <a:gd name="csY3" fmla="*/ 0 h 860037"/>
              <a:gd name="csX4" fmla="*/ 2460121 w 11155680"/>
              <a:gd name="csY4" fmla="*/ 0 h 860037"/>
              <a:gd name="csX5" fmla="*/ 3158819 w 11155680"/>
              <a:gd name="csY5" fmla="*/ 0 h 860037"/>
              <a:gd name="csX6" fmla="*/ 3411290 w 11155680"/>
              <a:gd name="csY6" fmla="*/ 0 h 860037"/>
              <a:gd name="csX7" fmla="*/ 4221544 w 11155680"/>
              <a:gd name="csY7" fmla="*/ 0 h 860037"/>
              <a:gd name="csX8" fmla="*/ 4585572 w 11155680"/>
              <a:gd name="csY8" fmla="*/ 0 h 860037"/>
              <a:gd name="csX9" fmla="*/ 4838042 w 11155680"/>
              <a:gd name="csY9" fmla="*/ 0 h 860037"/>
              <a:gd name="csX10" fmla="*/ 5536740 w 11155680"/>
              <a:gd name="csY10" fmla="*/ 0 h 860037"/>
              <a:gd name="csX11" fmla="*/ 6346995 w 11155680"/>
              <a:gd name="csY11" fmla="*/ 0 h 860037"/>
              <a:gd name="csX12" fmla="*/ 6599465 w 11155680"/>
              <a:gd name="csY12" fmla="*/ 0 h 860037"/>
              <a:gd name="csX13" fmla="*/ 6963493 w 11155680"/>
              <a:gd name="csY13" fmla="*/ 0 h 860037"/>
              <a:gd name="csX14" fmla="*/ 7550634 w 11155680"/>
              <a:gd name="csY14" fmla="*/ 0 h 860037"/>
              <a:gd name="csX15" fmla="*/ 8360889 w 11155680"/>
              <a:gd name="csY15" fmla="*/ 0 h 860037"/>
              <a:gd name="csX16" fmla="*/ 8948030 w 11155680"/>
              <a:gd name="csY16" fmla="*/ 0 h 860037"/>
              <a:gd name="csX17" fmla="*/ 9758284 w 11155680"/>
              <a:gd name="csY17" fmla="*/ 0 h 860037"/>
              <a:gd name="csX18" fmla="*/ 10233869 w 11155680"/>
              <a:gd name="csY18" fmla="*/ 0 h 860037"/>
              <a:gd name="csX19" fmla="*/ 10486339 w 11155680"/>
              <a:gd name="csY19" fmla="*/ 0 h 860037"/>
              <a:gd name="csX20" fmla="*/ 11155680 w 11155680"/>
              <a:gd name="csY20" fmla="*/ 0 h 860037"/>
              <a:gd name="csX21" fmla="*/ 11155680 w 11155680"/>
              <a:gd name="csY21" fmla="*/ 421418 h 860037"/>
              <a:gd name="csX22" fmla="*/ 11155680 w 11155680"/>
              <a:gd name="csY22" fmla="*/ 860037 h 860037"/>
              <a:gd name="csX23" fmla="*/ 10345425 w 11155680"/>
              <a:gd name="csY23" fmla="*/ 860037 h 860037"/>
              <a:gd name="csX24" fmla="*/ 9646727 w 11155680"/>
              <a:gd name="csY24" fmla="*/ 860037 h 860037"/>
              <a:gd name="csX25" fmla="*/ 9282700 w 11155680"/>
              <a:gd name="csY25" fmla="*/ 860037 h 860037"/>
              <a:gd name="csX26" fmla="*/ 8584002 w 11155680"/>
              <a:gd name="csY26" fmla="*/ 860037 h 860037"/>
              <a:gd name="csX27" fmla="*/ 7996861 w 11155680"/>
              <a:gd name="csY27" fmla="*/ 860037 h 860037"/>
              <a:gd name="csX28" fmla="*/ 7632834 w 11155680"/>
              <a:gd name="csY28" fmla="*/ 860037 h 860037"/>
              <a:gd name="csX29" fmla="*/ 7045693 w 11155680"/>
              <a:gd name="csY29" fmla="*/ 860037 h 860037"/>
              <a:gd name="csX30" fmla="*/ 6793222 w 11155680"/>
              <a:gd name="csY30" fmla="*/ 860037 h 860037"/>
              <a:gd name="csX31" fmla="*/ 6317638 w 11155680"/>
              <a:gd name="csY31" fmla="*/ 860037 h 860037"/>
              <a:gd name="csX32" fmla="*/ 5730497 w 11155680"/>
              <a:gd name="csY32" fmla="*/ 860037 h 860037"/>
              <a:gd name="csX33" fmla="*/ 5254912 w 11155680"/>
              <a:gd name="csY33" fmla="*/ 860037 h 860037"/>
              <a:gd name="csX34" fmla="*/ 5002442 w 11155680"/>
              <a:gd name="csY34" fmla="*/ 860037 h 860037"/>
              <a:gd name="csX35" fmla="*/ 4526858 w 11155680"/>
              <a:gd name="csY35" fmla="*/ 860037 h 860037"/>
              <a:gd name="csX36" fmla="*/ 3716603 w 11155680"/>
              <a:gd name="csY36" fmla="*/ 860037 h 860037"/>
              <a:gd name="csX37" fmla="*/ 3352575 w 11155680"/>
              <a:gd name="csY37" fmla="*/ 860037 h 860037"/>
              <a:gd name="csX38" fmla="*/ 3100105 w 11155680"/>
              <a:gd name="csY38" fmla="*/ 860037 h 860037"/>
              <a:gd name="csX39" fmla="*/ 2289850 w 11155680"/>
              <a:gd name="csY39" fmla="*/ 860037 h 860037"/>
              <a:gd name="csX40" fmla="*/ 1702709 w 11155680"/>
              <a:gd name="csY40" fmla="*/ 860037 h 860037"/>
              <a:gd name="csX41" fmla="*/ 1338682 w 11155680"/>
              <a:gd name="csY41" fmla="*/ 860037 h 860037"/>
              <a:gd name="csX42" fmla="*/ 751541 w 11155680"/>
              <a:gd name="csY42" fmla="*/ 860037 h 860037"/>
              <a:gd name="csX43" fmla="*/ 0 w 11155680"/>
              <a:gd name="csY43" fmla="*/ 860037 h 860037"/>
              <a:gd name="csX44" fmla="*/ 0 w 11155680"/>
              <a:gd name="csY44" fmla="*/ 447219 h 860037"/>
              <a:gd name="csX45" fmla="*/ 0 w 11155680"/>
              <a:gd name="csY45" fmla="*/ 0 h 8600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11155680" h="860037" fill="none" extrusionOk="0">
                <a:moveTo>
                  <a:pt x="0" y="0"/>
                </a:moveTo>
                <a:cubicBezTo>
                  <a:pt x="330206" y="-10564"/>
                  <a:pt x="520225" y="19035"/>
                  <a:pt x="810255" y="0"/>
                </a:cubicBezTo>
                <a:cubicBezTo>
                  <a:pt x="1100286" y="-19035"/>
                  <a:pt x="1011611" y="40247"/>
                  <a:pt x="1174282" y="0"/>
                </a:cubicBezTo>
                <a:cubicBezTo>
                  <a:pt x="1336953" y="-40247"/>
                  <a:pt x="1586387" y="34500"/>
                  <a:pt x="1872980" y="0"/>
                </a:cubicBezTo>
                <a:cubicBezTo>
                  <a:pt x="2159573" y="-34500"/>
                  <a:pt x="2262292" y="59187"/>
                  <a:pt x="2460121" y="0"/>
                </a:cubicBezTo>
                <a:cubicBezTo>
                  <a:pt x="2657950" y="-59187"/>
                  <a:pt x="2944284" y="7536"/>
                  <a:pt x="3158819" y="0"/>
                </a:cubicBezTo>
                <a:cubicBezTo>
                  <a:pt x="3373354" y="-7536"/>
                  <a:pt x="3310229" y="29061"/>
                  <a:pt x="3411290" y="0"/>
                </a:cubicBezTo>
                <a:cubicBezTo>
                  <a:pt x="3512351" y="-29061"/>
                  <a:pt x="4043367" y="51350"/>
                  <a:pt x="4221544" y="0"/>
                </a:cubicBezTo>
                <a:cubicBezTo>
                  <a:pt x="4399721" y="-51350"/>
                  <a:pt x="4436541" y="1333"/>
                  <a:pt x="4585572" y="0"/>
                </a:cubicBezTo>
                <a:cubicBezTo>
                  <a:pt x="4734603" y="-1333"/>
                  <a:pt x="4746207" y="7311"/>
                  <a:pt x="4838042" y="0"/>
                </a:cubicBezTo>
                <a:cubicBezTo>
                  <a:pt x="4929877" y="-7311"/>
                  <a:pt x="5313007" y="75315"/>
                  <a:pt x="5536740" y="0"/>
                </a:cubicBezTo>
                <a:cubicBezTo>
                  <a:pt x="5760473" y="-75315"/>
                  <a:pt x="6167136" y="84322"/>
                  <a:pt x="6346995" y="0"/>
                </a:cubicBezTo>
                <a:cubicBezTo>
                  <a:pt x="6526855" y="-84322"/>
                  <a:pt x="6485185" y="23962"/>
                  <a:pt x="6599465" y="0"/>
                </a:cubicBezTo>
                <a:cubicBezTo>
                  <a:pt x="6713745" y="-23962"/>
                  <a:pt x="6832375" y="12681"/>
                  <a:pt x="6963493" y="0"/>
                </a:cubicBezTo>
                <a:cubicBezTo>
                  <a:pt x="7094611" y="-12681"/>
                  <a:pt x="7432916" y="1626"/>
                  <a:pt x="7550634" y="0"/>
                </a:cubicBezTo>
                <a:cubicBezTo>
                  <a:pt x="7668352" y="-1626"/>
                  <a:pt x="8127119" y="81350"/>
                  <a:pt x="8360889" y="0"/>
                </a:cubicBezTo>
                <a:cubicBezTo>
                  <a:pt x="8594660" y="-81350"/>
                  <a:pt x="8713340" y="8584"/>
                  <a:pt x="8948030" y="0"/>
                </a:cubicBezTo>
                <a:cubicBezTo>
                  <a:pt x="9182720" y="-8584"/>
                  <a:pt x="9423513" y="55126"/>
                  <a:pt x="9758284" y="0"/>
                </a:cubicBezTo>
                <a:cubicBezTo>
                  <a:pt x="10093055" y="-55126"/>
                  <a:pt x="10076923" y="55072"/>
                  <a:pt x="10233869" y="0"/>
                </a:cubicBezTo>
                <a:cubicBezTo>
                  <a:pt x="10390815" y="-55072"/>
                  <a:pt x="10388705" y="1425"/>
                  <a:pt x="10486339" y="0"/>
                </a:cubicBezTo>
                <a:cubicBezTo>
                  <a:pt x="10583973" y="-1425"/>
                  <a:pt x="10916721" y="39809"/>
                  <a:pt x="11155680" y="0"/>
                </a:cubicBezTo>
                <a:cubicBezTo>
                  <a:pt x="11169484" y="132545"/>
                  <a:pt x="11113185" y="306874"/>
                  <a:pt x="11155680" y="421418"/>
                </a:cubicBezTo>
                <a:cubicBezTo>
                  <a:pt x="11198175" y="535962"/>
                  <a:pt x="11123467" y="728869"/>
                  <a:pt x="11155680" y="860037"/>
                </a:cubicBezTo>
                <a:cubicBezTo>
                  <a:pt x="10871141" y="912786"/>
                  <a:pt x="10555697" y="801248"/>
                  <a:pt x="10345425" y="860037"/>
                </a:cubicBezTo>
                <a:cubicBezTo>
                  <a:pt x="10135154" y="918826"/>
                  <a:pt x="9871912" y="856937"/>
                  <a:pt x="9646727" y="860037"/>
                </a:cubicBezTo>
                <a:cubicBezTo>
                  <a:pt x="9421542" y="863137"/>
                  <a:pt x="9456671" y="825046"/>
                  <a:pt x="9282700" y="860037"/>
                </a:cubicBezTo>
                <a:cubicBezTo>
                  <a:pt x="9108729" y="895028"/>
                  <a:pt x="8772605" y="850774"/>
                  <a:pt x="8584002" y="860037"/>
                </a:cubicBezTo>
                <a:cubicBezTo>
                  <a:pt x="8395399" y="869300"/>
                  <a:pt x="8115209" y="796963"/>
                  <a:pt x="7996861" y="860037"/>
                </a:cubicBezTo>
                <a:cubicBezTo>
                  <a:pt x="7878513" y="923111"/>
                  <a:pt x="7767716" y="825284"/>
                  <a:pt x="7632834" y="860037"/>
                </a:cubicBezTo>
                <a:cubicBezTo>
                  <a:pt x="7497952" y="894790"/>
                  <a:pt x="7258989" y="812061"/>
                  <a:pt x="7045693" y="860037"/>
                </a:cubicBezTo>
                <a:cubicBezTo>
                  <a:pt x="6832397" y="908013"/>
                  <a:pt x="6881829" y="835696"/>
                  <a:pt x="6793222" y="860037"/>
                </a:cubicBezTo>
                <a:cubicBezTo>
                  <a:pt x="6704615" y="884378"/>
                  <a:pt x="6437940" y="825900"/>
                  <a:pt x="6317638" y="860037"/>
                </a:cubicBezTo>
                <a:cubicBezTo>
                  <a:pt x="6197336" y="894174"/>
                  <a:pt x="5980729" y="855967"/>
                  <a:pt x="5730497" y="860037"/>
                </a:cubicBezTo>
                <a:cubicBezTo>
                  <a:pt x="5480265" y="864107"/>
                  <a:pt x="5469962" y="853834"/>
                  <a:pt x="5254912" y="860037"/>
                </a:cubicBezTo>
                <a:cubicBezTo>
                  <a:pt x="5039862" y="866240"/>
                  <a:pt x="5077253" y="849867"/>
                  <a:pt x="5002442" y="860037"/>
                </a:cubicBezTo>
                <a:cubicBezTo>
                  <a:pt x="4927631" y="870207"/>
                  <a:pt x="4655174" y="857775"/>
                  <a:pt x="4526858" y="860037"/>
                </a:cubicBezTo>
                <a:cubicBezTo>
                  <a:pt x="4398542" y="862299"/>
                  <a:pt x="4117384" y="799314"/>
                  <a:pt x="3716603" y="860037"/>
                </a:cubicBezTo>
                <a:cubicBezTo>
                  <a:pt x="3315822" y="920760"/>
                  <a:pt x="3463945" y="850005"/>
                  <a:pt x="3352575" y="860037"/>
                </a:cubicBezTo>
                <a:cubicBezTo>
                  <a:pt x="3241205" y="870069"/>
                  <a:pt x="3169408" y="846944"/>
                  <a:pt x="3100105" y="860037"/>
                </a:cubicBezTo>
                <a:cubicBezTo>
                  <a:pt x="3030802" y="873130"/>
                  <a:pt x="2539205" y="853022"/>
                  <a:pt x="2289850" y="860037"/>
                </a:cubicBezTo>
                <a:cubicBezTo>
                  <a:pt x="2040496" y="867052"/>
                  <a:pt x="1897477" y="831829"/>
                  <a:pt x="1702709" y="860037"/>
                </a:cubicBezTo>
                <a:cubicBezTo>
                  <a:pt x="1507941" y="888245"/>
                  <a:pt x="1427551" y="858395"/>
                  <a:pt x="1338682" y="860037"/>
                </a:cubicBezTo>
                <a:cubicBezTo>
                  <a:pt x="1249813" y="861679"/>
                  <a:pt x="933981" y="823822"/>
                  <a:pt x="751541" y="860037"/>
                </a:cubicBezTo>
                <a:cubicBezTo>
                  <a:pt x="569101" y="896252"/>
                  <a:pt x="245883" y="826168"/>
                  <a:pt x="0" y="860037"/>
                </a:cubicBezTo>
                <a:cubicBezTo>
                  <a:pt x="-16996" y="659618"/>
                  <a:pt x="28989" y="590819"/>
                  <a:pt x="0" y="447219"/>
                </a:cubicBezTo>
                <a:cubicBezTo>
                  <a:pt x="-28989" y="303619"/>
                  <a:pt x="28284" y="179730"/>
                  <a:pt x="0" y="0"/>
                </a:cubicBezTo>
                <a:close/>
              </a:path>
              <a:path w="11155680" h="860037" stroke="0" extrusionOk="0">
                <a:moveTo>
                  <a:pt x="0" y="0"/>
                </a:moveTo>
                <a:cubicBezTo>
                  <a:pt x="83594" y="-27893"/>
                  <a:pt x="157043" y="23956"/>
                  <a:pt x="252471" y="0"/>
                </a:cubicBezTo>
                <a:cubicBezTo>
                  <a:pt x="347899" y="-23956"/>
                  <a:pt x="538282" y="24505"/>
                  <a:pt x="728055" y="0"/>
                </a:cubicBezTo>
                <a:cubicBezTo>
                  <a:pt x="917828" y="-24505"/>
                  <a:pt x="1004869" y="1922"/>
                  <a:pt x="1092082" y="0"/>
                </a:cubicBezTo>
                <a:cubicBezTo>
                  <a:pt x="1179295" y="-1922"/>
                  <a:pt x="1279929" y="32577"/>
                  <a:pt x="1456110" y="0"/>
                </a:cubicBezTo>
                <a:cubicBezTo>
                  <a:pt x="1632291" y="-32577"/>
                  <a:pt x="1792954" y="21259"/>
                  <a:pt x="1931694" y="0"/>
                </a:cubicBezTo>
                <a:cubicBezTo>
                  <a:pt x="2070434" y="-21259"/>
                  <a:pt x="2272789" y="18132"/>
                  <a:pt x="2407278" y="0"/>
                </a:cubicBezTo>
                <a:cubicBezTo>
                  <a:pt x="2541767" y="-18132"/>
                  <a:pt x="2714249" y="25643"/>
                  <a:pt x="2994419" y="0"/>
                </a:cubicBezTo>
                <a:cubicBezTo>
                  <a:pt x="3274589" y="-25643"/>
                  <a:pt x="3444877" y="77472"/>
                  <a:pt x="3804674" y="0"/>
                </a:cubicBezTo>
                <a:cubicBezTo>
                  <a:pt x="4164472" y="-77472"/>
                  <a:pt x="4205240" y="49995"/>
                  <a:pt x="4503372" y="0"/>
                </a:cubicBezTo>
                <a:cubicBezTo>
                  <a:pt x="4801504" y="-49995"/>
                  <a:pt x="4770102" y="18078"/>
                  <a:pt x="4978956" y="0"/>
                </a:cubicBezTo>
                <a:cubicBezTo>
                  <a:pt x="5187810" y="-18078"/>
                  <a:pt x="5447434" y="12914"/>
                  <a:pt x="5677654" y="0"/>
                </a:cubicBezTo>
                <a:cubicBezTo>
                  <a:pt x="5907874" y="-12914"/>
                  <a:pt x="6301527" y="79918"/>
                  <a:pt x="6487909" y="0"/>
                </a:cubicBezTo>
                <a:cubicBezTo>
                  <a:pt x="6674292" y="-79918"/>
                  <a:pt x="6843721" y="62527"/>
                  <a:pt x="7075050" y="0"/>
                </a:cubicBezTo>
                <a:cubicBezTo>
                  <a:pt x="7306379" y="-62527"/>
                  <a:pt x="7215629" y="29865"/>
                  <a:pt x="7327520" y="0"/>
                </a:cubicBezTo>
                <a:cubicBezTo>
                  <a:pt x="7439411" y="-29865"/>
                  <a:pt x="7701738" y="56638"/>
                  <a:pt x="7803105" y="0"/>
                </a:cubicBezTo>
                <a:cubicBezTo>
                  <a:pt x="7904473" y="-56638"/>
                  <a:pt x="8272843" y="77644"/>
                  <a:pt x="8613359" y="0"/>
                </a:cubicBezTo>
                <a:cubicBezTo>
                  <a:pt x="8953875" y="-77644"/>
                  <a:pt x="8834755" y="25513"/>
                  <a:pt x="8977387" y="0"/>
                </a:cubicBezTo>
                <a:cubicBezTo>
                  <a:pt x="9120019" y="-25513"/>
                  <a:pt x="9157809" y="27065"/>
                  <a:pt x="9229857" y="0"/>
                </a:cubicBezTo>
                <a:cubicBezTo>
                  <a:pt x="9301905" y="-27065"/>
                  <a:pt x="9629422" y="32269"/>
                  <a:pt x="9928555" y="0"/>
                </a:cubicBezTo>
                <a:cubicBezTo>
                  <a:pt x="10227688" y="-32269"/>
                  <a:pt x="10722720" y="19769"/>
                  <a:pt x="11155680" y="0"/>
                </a:cubicBezTo>
                <a:cubicBezTo>
                  <a:pt x="11196761" y="110060"/>
                  <a:pt x="11104772" y="257997"/>
                  <a:pt x="11155680" y="438619"/>
                </a:cubicBezTo>
                <a:cubicBezTo>
                  <a:pt x="11206588" y="619241"/>
                  <a:pt x="11139104" y="751909"/>
                  <a:pt x="11155680" y="860037"/>
                </a:cubicBezTo>
                <a:cubicBezTo>
                  <a:pt x="10999093" y="884808"/>
                  <a:pt x="10971469" y="823889"/>
                  <a:pt x="10791653" y="860037"/>
                </a:cubicBezTo>
                <a:cubicBezTo>
                  <a:pt x="10611837" y="896185"/>
                  <a:pt x="10639313" y="838565"/>
                  <a:pt x="10539182" y="860037"/>
                </a:cubicBezTo>
                <a:cubicBezTo>
                  <a:pt x="10439051" y="881509"/>
                  <a:pt x="10043800" y="815879"/>
                  <a:pt x="9728927" y="860037"/>
                </a:cubicBezTo>
                <a:cubicBezTo>
                  <a:pt x="9414055" y="904195"/>
                  <a:pt x="9274015" y="791918"/>
                  <a:pt x="9141786" y="860037"/>
                </a:cubicBezTo>
                <a:cubicBezTo>
                  <a:pt x="9009557" y="928156"/>
                  <a:pt x="8853895" y="815832"/>
                  <a:pt x="8666202" y="860037"/>
                </a:cubicBezTo>
                <a:cubicBezTo>
                  <a:pt x="8478509" y="904242"/>
                  <a:pt x="8298836" y="839229"/>
                  <a:pt x="8190618" y="860037"/>
                </a:cubicBezTo>
                <a:cubicBezTo>
                  <a:pt x="8082400" y="880845"/>
                  <a:pt x="7980480" y="854343"/>
                  <a:pt x="7826590" y="860037"/>
                </a:cubicBezTo>
                <a:cubicBezTo>
                  <a:pt x="7672700" y="865731"/>
                  <a:pt x="7617387" y="830388"/>
                  <a:pt x="7462563" y="860037"/>
                </a:cubicBezTo>
                <a:cubicBezTo>
                  <a:pt x="7307739" y="889686"/>
                  <a:pt x="7125555" y="828802"/>
                  <a:pt x="6875422" y="860037"/>
                </a:cubicBezTo>
                <a:cubicBezTo>
                  <a:pt x="6625289" y="891272"/>
                  <a:pt x="6548508" y="854382"/>
                  <a:pt x="6399837" y="860037"/>
                </a:cubicBezTo>
                <a:cubicBezTo>
                  <a:pt x="6251166" y="865692"/>
                  <a:pt x="5941171" y="808429"/>
                  <a:pt x="5701140" y="860037"/>
                </a:cubicBezTo>
                <a:cubicBezTo>
                  <a:pt x="5461109" y="911645"/>
                  <a:pt x="5256265" y="826043"/>
                  <a:pt x="5113999" y="860037"/>
                </a:cubicBezTo>
                <a:cubicBezTo>
                  <a:pt x="4971733" y="894031"/>
                  <a:pt x="4962742" y="859221"/>
                  <a:pt x="4861528" y="860037"/>
                </a:cubicBezTo>
                <a:cubicBezTo>
                  <a:pt x="4760314" y="860853"/>
                  <a:pt x="4624922" y="853038"/>
                  <a:pt x="4497500" y="860037"/>
                </a:cubicBezTo>
                <a:cubicBezTo>
                  <a:pt x="4370078" y="867036"/>
                  <a:pt x="4097182" y="820963"/>
                  <a:pt x="3910359" y="860037"/>
                </a:cubicBezTo>
                <a:cubicBezTo>
                  <a:pt x="3723536" y="899111"/>
                  <a:pt x="3744961" y="854574"/>
                  <a:pt x="3657889" y="860037"/>
                </a:cubicBezTo>
                <a:cubicBezTo>
                  <a:pt x="3570817" y="865500"/>
                  <a:pt x="3392885" y="837187"/>
                  <a:pt x="3293861" y="860037"/>
                </a:cubicBezTo>
                <a:cubicBezTo>
                  <a:pt x="3194837" y="882887"/>
                  <a:pt x="2860234" y="834702"/>
                  <a:pt x="2706720" y="860037"/>
                </a:cubicBezTo>
                <a:cubicBezTo>
                  <a:pt x="2553206" y="885372"/>
                  <a:pt x="2455364" y="844033"/>
                  <a:pt x="2231136" y="860037"/>
                </a:cubicBezTo>
                <a:cubicBezTo>
                  <a:pt x="2006908" y="876041"/>
                  <a:pt x="1950097" y="858817"/>
                  <a:pt x="1867109" y="860037"/>
                </a:cubicBezTo>
                <a:cubicBezTo>
                  <a:pt x="1784121" y="861257"/>
                  <a:pt x="1436791" y="769708"/>
                  <a:pt x="1056854" y="860037"/>
                </a:cubicBezTo>
                <a:cubicBezTo>
                  <a:pt x="676918" y="950366"/>
                  <a:pt x="771698" y="850124"/>
                  <a:pt x="581270" y="860037"/>
                </a:cubicBezTo>
                <a:cubicBezTo>
                  <a:pt x="390842" y="869950"/>
                  <a:pt x="133922" y="810193"/>
                  <a:pt x="0" y="860037"/>
                </a:cubicBezTo>
                <a:cubicBezTo>
                  <a:pt x="-31557" y="692140"/>
                  <a:pt x="41588" y="614928"/>
                  <a:pt x="0" y="455820"/>
                </a:cubicBezTo>
                <a:cubicBezTo>
                  <a:pt x="-41588" y="296712"/>
                  <a:pt x="7820" y="190832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37014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predicted occupancy (</a:t>
            </a:r>
            <a:r>
              <a:rPr lang="en-US" sz="2400" i="1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ψ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as conductance (movement potential) and derive a multi-species current-density surface to locate pinch points (Downey, 2021).</a:t>
            </a:r>
            <a:endParaRPr lang="en-US" sz="2400" dirty="0"/>
          </a:p>
        </p:txBody>
      </p:sp>
      <p:sp>
        <p:nvSpPr>
          <p:cNvPr id="28" name="Shape 25"/>
          <p:cNvSpPr/>
          <p:nvPr/>
        </p:nvSpPr>
        <p:spPr>
          <a:xfrm>
            <a:off x="548640" y="6735512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6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/>
              <a:t>5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3AC27D-03B0-CBA0-0498-9046B23D178B}"/>
              </a:ext>
            </a:extLst>
          </p:cNvPr>
          <p:cNvGrpSpPr/>
          <p:nvPr/>
        </p:nvGrpSpPr>
        <p:grpSpPr>
          <a:xfrm>
            <a:off x="36990" y="1418479"/>
            <a:ext cx="12118019" cy="1446641"/>
            <a:chOff x="36990" y="1418479"/>
            <a:chExt cx="12118019" cy="1446641"/>
          </a:xfrm>
        </p:grpSpPr>
        <p:sp>
          <p:nvSpPr>
            <p:cNvPr id="8" name="Text 6"/>
            <p:cNvSpPr/>
            <p:nvPr/>
          </p:nvSpPr>
          <p:spPr>
            <a:xfrm>
              <a:off x="182322" y="1418479"/>
              <a:ext cx="1641556" cy="1417320"/>
            </a:xfrm>
            <a:custGeom>
              <a:avLst/>
              <a:gdLst>
                <a:gd name="csX0" fmla="*/ 0 w 1641556"/>
                <a:gd name="csY0" fmla="*/ 0 h 1417320"/>
                <a:gd name="csX1" fmla="*/ 563601 w 1641556"/>
                <a:gd name="csY1" fmla="*/ 0 h 1417320"/>
                <a:gd name="csX2" fmla="*/ 1127202 w 1641556"/>
                <a:gd name="csY2" fmla="*/ 0 h 1417320"/>
                <a:gd name="csX3" fmla="*/ 1641556 w 1641556"/>
                <a:gd name="csY3" fmla="*/ 0 h 1417320"/>
                <a:gd name="csX4" fmla="*/ 1641556 w 1641556"/>
                <a:gd name="csY4" fmla="*/ 472440 h 1417320"/>
                <a:gd name="csX5" fmla="*/ 1641556 w 1641556"/>
                <a:gd name="csY5" fmla="*/ 902360 h 1417320"/>
                <a:gd name="csX6" fmla="*/ 1641556 w 1641556"/>
                <a:gd name="csY6" fmla="*/ 1417320 h 1417320"/>
                <a:gd name="csX7" fmla="*/ 1094371 w 1641556"/>
                <a:gd name="csY7" fmla="*/ 1417320 h 1417320"/>
                <a:gd name="csX8" fmla="*/ 563601 w 1641556"/>
                <a:gd name="csY8" fmla="*/ 1417320 h 1417320"/>
                <a:gd name="csX9" fmla="*/ 0 w 1641556"/>
                <a:gd name="csY9" fmla="*/ 1417320 h 1417320"/>
                <a:gd name="csX10" fmla="*/ 0 w 1641556"/>
                <a:gd name="csY10" fmla="*/ 944880 h 1417320"/>
                <a:gd name="csX11" fmla="*/ 0 w 1641556"/>
                <a:gd name="csY11" fmla="*/ 458267 h 1417320"/>
                <a:gd name="csX12" fmla="*/ 0 w 1641556"/>
                <a:gd name="csY12" fmla="*/ 0 h 1417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641556" h="1417320" fill="none" extrusionOk="0">
                  <a:moveTo>
                    <a:pt x="0" y="0"/>
                  </a:moveTo>
                  <a:cubicBezTo>
                    <a:pt x="186457" y="-11927"/>
                    <a:pt x="294148" y="8910"/>
                    <a:pt x="563601" y="0"/>
                  </a:cubicBezTo>
                  <a:cubicBezTo>
                    <a:pt x="833054" y="-8910"/>
                    <a:pt x="935155" y="65272"/>
                    <a:pt x="1127202" y="0"/>
                  </a:cubicBezTo>
                  <a:cubicBezTo>
                    <a:pt x="1319249" y="-65272"/>
                    <a:pt x="1524589" y="29583"/>
                    <a:pt x="1641556" y="0"/>
                  </a:cubicBezTo>
                  <a:cubicBezTo>
                    <a:pt x="1650261" y="191033"/>
                    <a:pt x="1619511" y="318466"/>
                    <a:pt x="1641556" y="472440"/>
                  </a:cubicBezTo>
                  <a:cubicBezTo>
                    <a:pt x="1663601" y="626414"/>
                    <a:pt x="1632075" y="790911"/>
                    <a:pt x="1641556" y="902360"/>
                  </a:cubicBezTo>
                  <a:cubicBezTo>
                    <a:pt x="1651037" y="1013809"/>
                    <a:pt x="1598357" y="1247148"/>
                    <a:pt x="1641556" y="1417320"/>
                  </a:cubicBezTo>
                  <a:cubicBezTo>
                    <a:pt x="1398881" y="1447803"/>
                    <a:pt x="1294770" y="1403922"/>
                    <a:pt x="1094371" y="1417320"/>
                  </a:cubicBezTo>
                  <a:cubicBezTo>
                    <a:pt x="893973" y="1430718"/>
                    <a:pt x="742301" y="1414182"/>
                    <a:pt x="563601" y="1417320"/>
                  </a:cubicBezTo>
                  <a:cubicBezTo>
                    <a:pt x="384901" y="1420458"/>
                    <a:pt x="224485" y="1391836"/>
                    <a:pt x="0" y="1417320"/>
                  </a:cubicBezTo>
                  <a:cubicBezTo>
                    <a:pt x="-34033" y="1302942"/>
                    <a:pt x="42988" y="1100871"/>
                    <a:pt x="0" y="944880"/>
                  </a:cubicBezTo>
                  <a:cubicBezTo>
                    <a:pt x="-42988" y="788889"/>
                    <a:pt x="6576" y="683659"/>
                    <a:pt x="0" y="458267"/>
                  </a:cubicBezTo>
                  <a:cubicBezTo>
                    <a:pt x="-6576" y="232875"/>
                    <a:pt x="21379" y="179356"/>
                    <a:pt x="0" y="0"/>
                  </a:cubicBezTo>
                  <a:close/>
                </a:path>
                <a:path w="1641556" h="1417320" stroke="0" extrusionOk="0">
                  <a:moveTo>
                    <a:pt x="0" y="0"/>
                  </a:moveTo>
                  <a:cubicBezTo>
                    <a:pt x="207660" y="-41222"/>
                    <a:pt x="397093" y="5559"/>
                    <a:pt x="530770" y="0"/>
                  </a:cubicBezTo>
                  <a:cubicBezTo>
                    <a:pt x="664447" y="-5559"/>
                    <a:pt x="820941" y="39383"/>
                    <a:pt x="1077955" y="0"/>
                  </a:cubicBezTo>
                  <a:cubicBezTo>
                    <a:pt x="1334969" y="-39383"/>
                    <a:pt x="1481492" y="53048"/>
                    <a:pt x="1641556" y="0"/>
                  </a:cubicBezTo>
                  <a:cubicBezTo>
                    <a:pt x="1674025" y="123096"/>
                    <a:pt x="1628823" y="346369"/>
                    <a:pt x="1641556" y="444094"/>
                  </a:cubicBezTo>
                  <a:cubicBezTo>
                    <a:pt x="1654289" y="541819"/>
                    <a:pt x="1606043" y="698454"/>
                    <a:pt x="1641556" y="888187"/>
                  </a:cubicBezTo>
                  <a:cubicBezTo>
                    <a:pt x="1677069" y="1077920"/>
                    <a:pt x="1605199" y="1270902"/>
                    <a:pt x="1641556" y="1417320"/>
                  </a:cubicBezTo>
                  <a:cubicBezTo>
                    <a:pt x="1469206" y="1438604"/>
                    <a:pt x="1305328" y="1417167"/>
                    <a:pt x="1110786" y="1417320"/>
                  </a:cubicBezTo>
                  <a:cubicBezTo>
                    <a:pt x="916244" y="1417473"/>
                    <a:pt x="815781" y="1379360"/>
                    <a:pt x="547185" y="1417320"/>
                  </a:cubicBezTo>
                  <a:cubicBezTo>
                    <a:pt x="278589" y="1455280"/>
                    <a:pt x="207663" y="1371272"/>
                    <a:pt x="0" y="1417320"/>
                  </a:cubicBezTo>
                  <a:cubicBezTo>
                    <a:pt x="-5022" y="1257658"/>
                    <a:pt x="9707" y="1192656"/>
                    <a:pt x="0" y="987400"/>
                  </a:cubicBezTo>
                  <a:cubicBezTo>
                    <a:pt x="-9707" y="782144"/>
                    <a:pt x="19851" y="670317"/>
                    <a:pt x="0" y="486613"/>
                  </a:cubicBezTo>
                  <a:cubicBezTo>
                    <a:pt x="-19851" y="302909"/>
                    <a:pt x="16265" y="183662"/>
                    <a:pt x="0" y="0"/>
                  </a:cubicBezTo>
                  <a:close/>
                </a:path>
              </a:pathLst>
            </a:custGeom>
            <a:solidFill>
              <a:srgbClr val="005828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159327998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Camera traps</a:t>
              </a:r>
              <a:endParaRPr lang="en-US" sz="2400" dirty="0"/>
            </a:p>
            <a:p>
              <a:pPr marL="0" indent="0" algn="ctr">
                <a:buNone/>
              </a:pPr>
              <a:r>
                <a:rPr lang="en-US" sz="24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(31 paired stations)</a:t>
              </a:r>
              <a:endParaRPr lang="en-US" sz="2400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1847502" y="2029968"/>
              <a:ext cx="201168" cy="292608"/>
            </a:xfrm>
            <a:prstGeom prst="rightArrow">
              <a:avLst/>
            </a:prstGeom>
            <a:solidFill>
              <a:srgbClr val="C9A227"/>
            </a:solidFill>
            <a:ln w="12700">
              <a:solidFill>
                <a:srgbClr val="C9A227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Shape 8"/>
            <p:cNvSpPr/>
            <p:nvPr/>
          </p:nvSpPr>
          <p:spPr>
            <a:xfrm>
              <a:off x="2076102" y="1463040"/>
              <a:ext cx="1783080" cy="1402080"/>
            </a:xfrm>
            <a:custGeom>
              <a:avLst/>
              <a:gdLst>
                <a:gd name="csX0" fmla="*/ 0 w 1783080"/>
                <a:gd name="csY0" fmla="*/ 0 h 1402080"/>
                <a:gd name="csX1" fmla="*/ 630022 w 1783080"/>
                <a:gd name="csY1" fmla="*/ 0 h 1402080"/>
                <a:gd name="csX2" fmla="*/ 1224382 w 1783080"/>
                <a:gd name="csY2" fmla="*/ 0 h 1402080"/>
                <a:gd name="csX3" fmla="*/ 1783080 w 1783080"/>
                <a:gd name="csY3" fmla="*/ 0 h 1402080"/>
                <a:gd name="csX4" fmla="*/ 1783080 w 1783080"/>
                <a:gd name="csY4" fmla="*/ 467360 h 1402080"/>
                <a:gd name="csX5" fmla="*/ 1783080 w 1783080"/>
                <a:gd name="csY5" fmla="*/ 892658 h 1402080"/>
                <a:gd name="csX6" fmla="*/ 1783080 w 1783080"/>
                <a:gd name="csY6" fmla="*/ 1402080 h 1402080"/>
                <a:gd name="csX7" fmla="*/ 1170889 w 1783080"/>
                <a:gd name="csY7" fmla="*/ 1402080 h 1402080"/>
                <a:gd name="csX8" fmla="*/ 612191 w 1783080"/>
                <a:gd name="csY8" fmla="*/ 1402080 h 1402080"/>
                <a:gd name="csX9" fmla="*/ 0 w 1783080"/>
                <a:gd name="csY9" fmla="*/ 1402080 h 1402080"/>
                <a:gd name="csX10" fmla="*/ 0 w 1783080"/>
                <a:gd name="csY10" fmla="*/ 948741 h 1402080"/>
                <a:gd name="csX11" fmla="*/ 0 w 1783080"/>
                <a:gd name="csY11" fmla="*/ 495402 h 1402080"/>
                <a:gd name="csX12" fmla="*/ 0 w 1783080"/>
                <a:gd name="csY12" fmla="*/ 0 h 1402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783080" h="1402080" fill="none" extrusionOk="0">
                  <a:moveTo>
                    <a:pt x="0" y="0"/>
                  </a:moveTo>
                  <a:cubicBezTo>
                    <a:pt x="276678" y="-14689"/>
                    <a:pt x="371557" y="47189"/>
                    <a:pt x="630022" y="0"/>
                  </a:cubicBezTo>
                  <a:cubicBezTo>
                    <a:pt x="888487" y="-47189"/>
                    <a:pt x="1080172" y="61314"/>
                    <a:pt x="1224382" y="0"/>
                  </a:cubicBezTo>
                  <a:cubicBezTo>
                    <a:pt x="1368592" y="-61314"/>
                    <a:pt x="1532440" y="11770"/>
                    <a:pt x="1783080" y="0"/>
                  </a:cubicBezTo>
                  <a:cubicBezTo>
                    <a:pt x="1834296" y="188900"/>
                    <a:pt x="1738915" y="372722"/>
                    <a:pt x="1783080" y="467360"/>
                  </a:cubicBezTo>
                  <a:cubicBezTo>
                    <a:pt x="1827245" y="561998"/>
                    <a:pt x="1782288" y="805140"/>
                    <a:pt x="1783080" y="892658"/>
                  </a:cubicBezTo>
                  <a:cubicBezTo>
                    <a:pt x="1783872" y="980176"/>
                    <a:pt x="1732756" y="1264363"/>
                    <a:pt x="1783080" y="1402080"/>
                  </a:cubicBezTo>
                  <a:cubicBezTo>
                    <a:pt x="1568133" y="1420539"/>
                    <a:pt x="1368856" y="1348889"/>
                    <a:pt x="1170889" y="1402080"/>
                  </a:cubicBezTo>
                  <a:cubicBezTo>
                    <a:pt x="972922" y="1455271"/>
                    <a:pt x="867677" y="1364925"/>
                    <a:pt x="612191" y="1402080"/>
                  </a:cubicBezTo>
                  <a:cubicBezTo>
                    <a:pt x="356705" y="1439235"/>
                    <a:pt x="285511" y="1354565"/>
                    <a:pt x="0" y="1402080"/>
                  </a:cubicBezTo>
                  <a:cubicBezTo>
                    <a:pt x="-17198" y="1246803"/>
                    <a:pt x="35690" y="1081673"/>
                    <a:pt x="0" y="948741"/>
                  </a:cubicBezTo>
                  <a:cubicBezTo>
                    <a:pt x="-35690" y="815809"/>
                    <a:pt x="10539" y="675528"/>
                    <a:pt x="0" y="495402"/>
                  </a:cubicBezTo>
                  <a:cubicBezTo>
                    <a:pt x="-10539" y="315276"/>
                    <a:pt x="27368" y="165560"/>
                    <a:pt x="0" y="0"/>
                  </a:cubicBezTo>
                  <a:close/>
                </a:path>
                <a:path w="1783080" h="1402080" stroke="0" extrusionOk="0">
                  <a:moveTo>
                    <a:pt x="0" y="0"/>
                  </a:moveTo>
                  <a:cubicBezTo>
                    <a:pt x="125447" y="-55520"/>
                    <a:pt x="349637" y="28576"/>
                    <a:pt x="558698" y="0"/>
                  </a:cubicBezTo>
                  <a:cubicBezTo>
                    <a:pt x="767759" y="-28576"/>
                    <a:pt x="1040621" y="71134"/>
                    <a:pt x="1170889" y="0"/>
                  </a:cubicBezTo>
                  <a:cubicBezTo>
                    <a:pt x="1301157" y="-71134"/>
                    <a:pt x="1547851" y="44662"/>
                    <a:pt x="1783080" y="0"/>
                  </a:cubicBezTo>
                  <a:cubicBezTo>
                    <a:pt x="1808794" y="100931"/>
                    <a:pt x="1768943" y="335259"/>
                    <a:pt x="1783080" y="425298"/>
                  </a:cubicBezTo>
                  <a:cubicBezTo>
                    <a:pt x="1797217" y="515337"/>
                    <a:pt x="1778079" y="739539"/>
                    <a:pt x="1783080" y="850595"/>
                  </a:cubicBezTo>
                  <a:cubicBezTo>
                    <a:pt x="1788081" y="961651"/>
                    <a:pt x="1748511" y="1261567"/>
                    <a:pt x="1783080" y="1402080"/>
                  </a:cubicBezTo>
                  <a:cubicBezTo>
                    <a:pt x="1665533" y="1403613"/>
                    <a:pt x="1412764" y="1343431"/>
                    <a:pt x="1206551" y="1402080"/>
                  </a:cubicBezTo>
                  <a:cubicBezTo>
                    <a:pt x="1000338" y="1460729"/>
                    <a:pt x="819535" y="1366082"/>
                    <a:pt x="647852" y="1402080"/>
                  </a:cubicBezTo>
                  <a:cubicBezTo>
                    <a:pt x="476169" y="1438078"/>
                    <a:pt x="222669" y="1384619"/>
                    <a:pt x="0" y="1402080"/>
                  </a:cubicBezTo>
                  <a:cubicBezTo>
                    <a:pt x="-16177" y="1292618"/>
                    <a:pt x="46241" y="1130388"/>
                    <a:pt x="0" y="962762"/>
                  </a:cubicBezTo>
                  <a:cubicBezTo>
                    <a:pt x="-46241" y="795136"/>
                    <a:pt x="41865" y="686600"/>
                    <a:pt x="0" y="509422"/>
                  </a:cubicBezTo>
                  <a:cubicBezTo>
                    <a:pt x="-41865" y="332244"/>
                    <a:pt x="7801" y="141646"/>
                    <a:pt x="0" y="0"/>
                  </a:cubicBezTo>
                  <a:close/>
                </a:path>
              </a:pathLst>
            </a:custGeom>
            <a:solidFill>
              <a:srgbClr val="F8F8F8"/>
            </a:solidFill>
            <a:ln>
              <a:extLst>
                <a:ext uri="{C807C97D-BFC1-408E-A445-0C87EB9F89A2}">
                  <ask:lineSketchStyleProps xmlns:ask="http://schemas.microsoft.com/office/drawing/2018/sketchyshapes" sd="96505461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Text 9"/>
            <p:cNvSpPr/>
            <p:nvPr/>
          </p:nvSpPr>
          <p:spPr>
            <a:xfrm>
              <a:off x="2167542" y="1569720"/>
              <a:ext cx="1600200" cy="12344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Detection histories</a:t>
              </a:r>
              <a:endParaRPr lang="en-US" sz="2400" dirty="0"/>
            </a:p>
            <a:p>
              <a:pPr marL="0" indent="0" algn="ctr">
                <a:buNone/>
              </a:pP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(7‑day occasions)</a:t>
              </a:r>
              <a:endParaRPr lang="en-US" sz="2400" dirty="0"/>
            </a:p>
          </p:txBody>
        </p:sp>
        <p:sp>
          <p:nvSpPr>
            <p:cNvPr id="14" name="Shape 11"/>
            <p:cNvSpPr/>
            <p:nvPr/>
          </p:nvSpPr>
          <p:spPr>
            <a:xfrm>
              <a:off x="4115214" y="1463040"/>
              <a:ext cx="1783080" cy="1402080"/>
            </a:xfrm>
            <a:custGeom>
              <a:avLst/>
              <a:gdLst>
                <a:gd name="csX0" fmla="*/ 0 w 1783080"/>
                <a:gd name="csY0" fmla="*/ 0 h 1402080"/>
                <a:gd name="csX1" fmla="*/ 630022 w 1783080"/>
                <a:gd name="csY1" fmla="*/ 0 h 1402080"/>
                <a:gd name="csX2" fmla="*/ 1188720 w 1783080"/>
                <a:gd name="csY2" fmla="*/ 0 h 1402080"/>
                <a:gd name="csX3" fmla="*/ 1783080 w 1783080"/>
                <a:gd name="csY3" fmla="*/ 0 h 1402080"/>
                <a:gd name="csX4" fmla="*/ 1783080 w 1783080"/>
                <a:gd name="csY4" fmla="*/ 481381 h 1402080"/>
                <a:gd name="csX5" fmla="*/ 1783080 w 1783080"/>
                <a:gd name="csY5" fmla="*/ 948741 h 1402080"/>
                <a:gd name="csX6" fmla="*/ 1783080 w 1783080"/>
                <a:gd name="csY6" fmla="*/ 1402080 h 1402080"/>
                <a:gd name="csX7" fmla="*/ 1206551 w 1783080"/>
                <a:gd name="csY7" fmla="*/ 1402080 h 1402080"/>
                <a:gd name="csX8" fmla="*/ 594360 w 1783080"/>
                <a:gd name="csY8" fmla="*/ 1402080 h 1402080"/>
                <a:gd name="csX9" fmla="*/ 0 w 1783080"/>
                <a:gd name="csY9" fmla="*/ 1402080 h 1402080"/>
                <a:gd name="csX10" fmla="*/ 0 w 1783080"/>
                <a:gd name="csY10" fmla="*/ 906678 h 1402080"/>
                <a:gd name="csX11" fmla="*/ 0 w 1783080"/>
                <a:gd name="csY11" fmla="*/ 453339 h 1402080"/>
                <a:gd name="csX12" fmla="*/ 0 w 1783080"/>
                <a:gd name="csY12" fmla="*/ 0 h 1402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783080" h="1402080" fill="none" extrusionOk="0">
                  <a:moveTo>
                    <a:pt x="0" y="0"/>
                  </a:moveTo>
                  <a:cubicBezTo>
                    <a:pt x="269475" y="-68639"/>
                    <a:pt x="457500" y="39006"/>
                    <a:pt x="630022" y="0"/>
                  </a:cubicBezTo>
                  <a:cubicBezTo>
                    <a:pt x="802544" y="-39006"/>
                    <a:pt x="1009946" y="22968"/>
                    <a:pt x="1188720" y="0"/>
                  </a:cubicBezTo>
                  <a:cubicBezTo>
                    <a:pt x="1367494" y="-22968"/>
                    <a:pt x="1657196" y="4579"/>
                    <a:pt x="1783080" y="0"/>
                  </a:cubicBezTo>
                  <a:cubicBezTo>
                    <a:pt x="1812664" y="195402"/>
                    <a:pt x="1781247" y="319600"/>
                    <a:pt x="1783080" y="481381"/>
                  </a:cubicBezTo>
                  <a:cubicBezTo>
                    <a:pt x="1784913" y="643162"/>
                    <a:pt x="1731120" y="828620"/>
                    <a:pt x="1783080" y="948741"/>
                  </a:cubicBezTo>
                  <a:cubicBezTo>
                    <a:pt x="1835040" y="1068862"/>
                    <a:pt x="1779868" y="1216905"/>
                    <a:pt x="1783080" y="1402080"/>
                  </a:cubicBezTo>
                  <a:cubicBezTo>
                    <a:pt x="1647071" y="1427232"/>
                    <a:pt x="1473901" y="1345904"/>
                    <a:pt x="1206551" y="1402080"/>
                  </a:cubicBezTo>
                  <a:cubicBezTo>
                    <a:pt x="939201" y="1458256"/>
                    <a:pt x="754055" y="1379366"/>
                    <a:pt x="594360" y="1402080"/>
                  </a:cubicBezTo>
                  <a:cubicBezTo>
                    <a:pt x="434665" y="1424794"/>
                    <a:pt x="266039" y="1340221"/>
                    <a:pt x="0" y="1402080"/>
                  </a:cubicBezTo>
                  <a:cubicBezTo>
                    <a:pt x="-11448" y="1193598"/>
                    <a:pt x="44925" y="1056762"/>
                    <a:pt x="0" y="906678"/>
                  </a:cubicBezTo>
                  <a:cubicBezTo>
                    <a:pt x="-44925" y="756594"/>
                    <a:pt x="20325" y="580030"/>
                    <a:pt x="0" y="453339"/>
                  </a:cubicBezTo>
                  <a:cubicBezTo>
                    <a:pt x="-20325" y="326648"/>
                    <a:pt x="51161" y="200475"/>
                    <a:pt x="0" y="0"/>
                  </a:cubicBezTo>
                  <a:close/>
                </a:path>
                <a:path w="1783080" h="1402080" stroke="0" extrusionOk="0">
                  <a:moveTo>
                    <a:pt x="0" y="0"/>
                  </a:moveTo>
                  <a:cubicBezTo>
                    <a:pt x="235491" y="-28843"/>
                    <a:pt x="414425" y="23929"/>
                    <a:pt x="594360" y="0"/>
                  </a:cubicBezTo>
                  <a:cubicBezTo>
                    <a:pt x="774295" y="-23929"/>
                    <a:pt x="938886" y="5211"/>
                    <a:pt x="1170889" y="0"/>
                  </a:cubicBezTo>
                  <a:cubicBezTo>
                    <a:pt x="1402892" y="-5211"/>
                    <a:pt x="1573938" y="19483"/>
                    <a:pt x="1783080" y="0"/>
                  </a:cubicBezTo>
                  <a:cubicBezTo>
                    <a:pt x="1798520" y="177408"/>
                    <a:pt x="1778697" y="274125"/>
                    <a:pt x="1783080" y="453339"/>
                  </a:cubicBezTo>
                  <a:cubicBezTo>
                    <a:pt x="1787463" y="632553"/>
                    <a:pt x="1738645" y="740133"/>
                    <a:pt x="1783080" y="892658"/>
                  </a:cubicBezTo>
                  <a:cubicBezTo>
                    <a:pt x="1827515" y="1045183"/>
                    <a:pt x="1746186" y="1282431"/>
                    <a:pt x="1783080" y="1402080"/>
                  </a:cubicBezTo>
                  <a:cubicBezTo>
                    <a:pt x="1523409" y="1403914"/>
                    <a:pt x="1414256" y="1377810"/>
                    <a:pt x="1242212" y="1402080"/>
                  </a:cubicBezTo>
                  <a:cubicBezTo>
                    <a:pt x="1070168" y="1426350"/>
                    <a:pt x="825249" y="1367694"/>
                    <a:pt x="612191" y="1402080"/>
                  </a:cubicBezTo>
                  <a:cubicBezTo>
                    <a:pt x="399133" y="1436466"/>
                    <a:pt x="214049" y="1334412"/>
                    <a:pt x="0" y="1402080"/>
                  </a:cubicBezTo>
                  <a:cubicBezTo>
                    <a:pt x="-45464" y="1208590"/>
                    <a:pt x="47289" y="1085188"/>
                    <a:pt x="0" y="906678"/>
                  </a:cubicBezTo>
                  <a:cubicBezTo>
                    <a:pt x="-47289" y="728168"/>
                    <a:pt x="20936" y="547809"/>
                    <a:pt x="0" y="425298"/>
                  </a:cubicBezTo>
                  <a:cubicBezTo>
                    <a:pt x="-20936" y="302787"/>
                    <a:pt x="46173" y="189096"/>
                    <a:pt x="0" y="0"/>
                  </a:cubicBezTo>
                  <a:close/>
                </a:path>
              </a:pathLst>
            </a:custGeom>
            <a:solidFill>
              <a:srgbClr val="F8F8F8"/>
            </a:solidFill>
            <a:ln>
              <a:extLst>
                <a:ext uri="{C807C97D-BFC1-408E-A445-0C87EB9F89A2}">
                  <ask:lineSketchStyleProps xmlns:ask="http://schemas.microsoft.com/office/drawing/2018/sketchyshapes" sd="199104206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Text 12"/>
            <p:cNvSpPr/>
            <p:nvPr/>
          </p:nvSpPr>
          <p:spPr>
            <a:xfrm>
              <a:off x="4206654" y="1463040"/>
              <a:ext cx="1600200" cy="13411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Bayesian MSOM</a:t>
              </a:r>
              <a:endParaRPr lang="en-US" sz="2400" dirty="0"/>
            </a:p>
            <a:p>
              <a:pPr marL="0" indent="0" algn="ctr">
                <a:buNone/>
              </a:pPr>
              <a:r>
                <a:rPr lang="en-US" sz="2400" i="1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ψ</a:t>
              </a: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&amp; </a:t>
              </a:r>
              <a:r>
                <a:rPr lang="en-US" sz="2400" i="1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</a:t>
              </a: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(PyMC v5)</a:t>
              </a:r>
              <a:endParaRPr lang="en-US" sz="2400" dirty="0"/>
            </a:p>
          </p:txBody>
        </p:sp>
        <p:sp>
          <p:nvSpPr>
            <p:cNvPr id="17" name="Shape 14"/>
            <p:cNvSpPr/>
            <p:nvPr/>
          </p:nvSpPr>
          <p:spPr>
            <a:xfrm>
              <a:off x="6154326" y="1463040"/>
              <a:ext cx="1783080" cy="1402080"/>
            </a:xfrm>
            <a:custGeom>
              <a:avLst/>
              <a:gdLst>
                <a:gd name="csX0" fmla="*/ 0 w 1783080"/>
                <a:gd name="csY0" fmla="*/ 0 h 1402080"/>
                <a:gd name="csX1" fmla="*/ 576529 w 1783080"/>
                <a:gd name="csY1" fmla="*/ 0 h 1402080"/>
                <a:gd name="csX2" fmla="*/ 1117397 w 1783080"/>
                <a:gd name="csY2" fmla="*/ 0 h 1402080"/>
                <a:gd name="csX3" fmla="*/ 1783080 w 1783080"/>
                <a:gd name="csY3" fmla="*/ 0 h 1402080"/>
                <a:gd name="csX4" fmla="*/ 1783080 w 1783080"/>
                <a:gd name="csY4" fmla="*/ 439318 h 1402080"/>
                <a:gd name="csX5" fmla="*/ 1783080 w 1783080"/>
                <a:gd name="csY5" fmla="*/ 920699 h 1402080"/>
                <a:gd name="csX6" fmla="*/ 1783080 w 1783080"/>
                <a:gd name="csY6" fmla="*/ 1402080 h 1402080"/>
                <a:gd name="csX7" fmla="*/ 1170889 w 1783080"/>
                <a:gd name="csY7" fmla="*/ 1402080 h 1402080"/>
                <a:gd name="csX8" fmla="*/ 594360 w 1783080"/>
                <a:gd name="csY8" fmla="*/ 1402080 h 1402080"/>
                <a:gd name="csX9" fmla="*/ 0 w 1783080"/>
                <a:gd name="csY9" fmla="*/ 1402080 h 1402080"/>
                <a:gd name="csX10" fmla="*/ 0 w 1783080"/>
                <a:gd name="csY10" fmla="*/ 948741 h 1402080"/>
                <a:gd name="csX11" fmla="*/ 0 w 1783080"/>
                <a:gd name="csY11" fmla="*/ 453339 h 1402080"/>
                <a:gd name="csX12" fmla="*/ 0 w 1783080"/>
                <a:gd name="csY12" fmla="*/ 0 h 1402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783080" h="1402080" fill="none" extrusionOk="0">
                  <a:moveTo>
                    <a:pt x="0" y="0"/>
                  </a:moveTo>
                  <a:cubicBezTo>
                    <a:pt x="198072" y="-26243"/>
                    <a:pt x="399924" y="54543"/>
                    <a:pt x="576529" y="0"/>
                  </a:cubicBezTo>
                  <a:cubicBezTo>
                    <a:pt x="753134" y="-54543"/>
                    <a:pt x="942087" y="61292"/>
                    <a:pt x="1117397" y="0"/>
                  </a:cubicBezTo>
                  <a:cubicBezTo>
                    <a:pt x="1292707" y="-61292"/>
                    <a:pt x="1556885" y="18665"/>
                    <a:pt x="1783080" y="0"/>
                  </a:cubicBezTo>
                  <a:cubicBezTo>
                    <a:pt x="1795290" y="104522"/>
                    <a:pt x="1747041" y="321460"/>
                    <a:pt x="1783080" y="439318"/>
                  </a:cubicBezTo>
                  <a:cubicBezTo>
                    <a:pt x="1819119" y="557176"/>
                    <a:pt x="1768625" y="713762"/>
                    <a:pt x="1783080" y="920699"/>
                  </a:cubicBezTo>
                  <a:cubicBezTo>
                    <a:pt x="1797535" y="1127636"/>
                    <a:pt x="1775058" y="1266983"/>
                    <a:pt x="1783080" y="1402080"/>
                  </a:cubicBezTo>
                  <a:cubicBezTo>
                    <a:pt x="1505563" y="1424088"/>
                    <a:pt x="1448602" y="1384525"/>
                    <a:pt x="1170889" y="1402080"/>
                  </a:cubicBezTo>
                  <a:cubicBezTo>
                    <a:pt x="893176" y="1419635"/>
                    <a:pt x="869587" y="1368770"/>
                    <a:pt x="594360" y="1402080"/>
                  </a:cubicBezTo>
                  <a:cubicBezTo>
                    <a:pt x="319133" y="1435390"/>
                    <a:pt x="139645" y="1385191"/>
                    <a:pt x="0" y="1402080"/>
                  </a:cubicBezTo>
                  <a:cubicBezTo>
                    <a:pt x="-40611" y="1292355"/>
                    <a:pt x="38848" y="1103864"/>
                    <a:pt x="0" y="948741"/>
                  </a:cubicBezTo>
                  <a:cubicBezTo>
                    <a:pt x="-38848" y="793618"/>
                    <a:pt x="45375" y="676547"/>
                    <a:pt x="0" y="453339"/>
                  </a:cubicBezTo>
                  <a:cubicBezTo>
                    <a:pt x="-45375" y="230131"/>
                    <a:pt x="26200" y="216119"/>
                    <a:pt x="0" y="0"/>
                  </a:cubicBezTo>
                  <a:close/>
                </a:path>
                <a:path w="1783080" h="1402080" stroke="0" extrusionOk="0">
                  <a:moveTo>
                    <a:pt x="0" y="0"/>
                  </a:moveTo>
                  <a:cubicBezTo>
                    <a:pt x="135783" y="-51969"/>
                    <a:pt x="336897" y="36733"/>
                    <a:pt x="630022" y="0"/>
                  </a:cubicBezTo>
                  <a:cubicBezTo>
                    <a:pt x="923147" y="-36733"/>
                    <a:pt x="1004285" y="13368"/>
                    <a:pt x="1224382" y="0"/>
                  </a:cubicBezTo>
                  <a:cubicBezTo>
                    <a:pt x="1444479" y="-13368"/>
                    <a:pt x="1573005" y="29433"/>
                    <a:pt x="1783080" y="0"/>
                  </a:cubicBezTo>
                  <a:cubicBezTo>
                    <a:pt x="1821331" y="113553"/>
                    <a:pt x="1723725" y="359636"/>
                    <a:pt x="1783080" y="495402"/>
                  </a:cubicBezTo>
                  <a:cubicBezTo>
                    <a:pt x="1842435" y="631168"/>
                    <a:pt x="1741432" y="772141"/>
                    <a:pt x="1783080" y="976782"/>
                  </a:cubicBezTo>
                  <a:cubicBezTo>
                    <a:pt x="1824728" y="1181423"/>
                    <a:pt x="1751454" y="1228675"/>
                    <a:pt x="1783080" y="1402080"/>
                  </a:cubicBezTo>
                  <a:cubicBezTo>
                    <a:pt x="1519175" y="1454587"/>
                    <a:pt x="1456065" y="1389385"/>
                    <a:pt x="1242212" y="1402080"/>
                  </a:cubicBezTo>
                  <a:cubicBezTo>
                    <a:pt x="1028359" y="1414775"/>
                    <a:pt x="827305" y="1345086"/>
                    <a:pt x="683514" y="1402080"/>
                  </a:cubicBezTo>
                  <a:cubicBezTo>
                    <a:pt x="539723" y="1459074"/>
                    <a:pt x="249608" y="1375629"/>
                    <a:pt x="0" y="1402080"/>
                  </a:cubicBezTo>
                  <a:cubicBezTo>
                    <a:pt x="-17181" y="1225302"/>
                    <a:pt x="12313" y="1148693"/>
                    <a:pt x="0" y="976782"/>
                  </a:cubicBezTo>
                  <a:cubicBezTo>
                    <a:pt x="-12313" y="804871"/>
                    <a:pt x="9813" y="692379"/>
                    <a:pt x="0" y="481381"/>
                  </a:cubicBezTo>
                  <a:cubicBezTo>
                    <a:pt x="-9813" y="270383"/>
                    <a:pt x="25941" y="171037"/>
                    <a:pt x="0" y="0"/>
                  </a:cubicBezTo>
                  <a:close/>
                </a:path>
              </a:pathLst>
            </a:custGeom>
            <a:solidFill>
              <a:srgbClr val="F8F8F8"/>
            </a:solidFill>
            <a:ln>
              <a:extLst>
                <a:ext uri="{C807C97D-BFC1-408E-A445-0C87EB9F89A2}">
                  <ask:lineSketchStyleProps xmlns:ask="http://schemas.microsoft.com/office/drawing/2018/sketchyshapes" sd="46866546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Text 15"/>
            <p:cNvSpPr/>
            <p:nvPr/>
          </p:nvSpPr>
          <p:spPr>
            <a:xfrm>
              <a:off x="6245766" y="1569720"/>
              <a:ext cx="1600200" cy="11551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Occupancy surface</a:t>
              </a:r>
              <a:endParaRPr lang="en-US" sz="2400" dirty="0"/>
            </a:p>
            <a:p>
              <a:pPr marL="0" indent="0" algn="ctr">
                <a:buNone/>
              </a:pP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500 m grid</a:t>
              </a:r>
              <a:endParaRPr lang="en-US" sz="2400" dirty="0"/>
            </a:p>
          </p:txBody>
        </p:sp>
        <p:sp>
          <p:nvSpPr>
            <p:cNvPr id="20" name="Shape 17"/>
            <p:cNvSpPr/>
            <p:nvPr/>
          </p:nvSpPr>
          <p:spPr>
            <a:xfrm>
              <a:off x="8193438" y="1463040"/>
              <a:ext cx="2011679" cy="1402080"/>
            </a:xfrm>
            <a:custGeom>
              <a:avLst/>
              <a:gdLst>
                <a:gd name="csX0" fmla="*/ 0 w 2011679"/>
                <a:gd name="csY0" fmla="*/ 0 h 1402080"/>
                <a:gd name="csX1" fmla="*/ 462686 w 2011679"/>
                <a:gd name="csY1" fmla="*/ 0 h 1402080"/>
                <a:gd name="csX2" fmla="*/ 965606 w 2011679"/>
                <a:gd name="csY2" fmla="*/ 0 h 1402080"/>
                <a:gd name="csX3" fmla="*/ 1488642 w 2011679"/>
                <a:gd name="csY3" fmla="*/ 0 h 1402080"/>
                <a:gd name="csX4" fmla="*/ 2011679 w 2011679"/>
                <a:gd name="csY4" fmla="*/ 0 h 1402080"/>
                <a:gd name="csX5" fmla="*/ 2011679 w 2011679"/>
                <a:gd name="csY5" fmla="*/ 481381 h 1402080"/>
                <a:gd name="csX6" fmla="*/ 2011679 w 2011679"/>
                <a:gd name="csY6" fmla="*/ 976782 h 1402080"/>
                <a:gd name="csX7" fmla="*/ 2011679 w 2011679"/>
                <a:gd name="csY7" fmla="*/ 1402080 h 1402080"/>
                <a:gd name="csX8" fmla="*/ 1508759 w 2011679"/>
                <a:gd name="csY8" fmla="*/ 1402080 h 1402080"/>
                <a:gd name="csX9" fmla="*/ 1046073 w 2011679"/>
                <a:gd name="csY9" fmla="*/ 1402080 h 1402080"/>
                <a:gd name="csX10" fmla="*/ 563270 w 2011679"/>
                <a:gd name="csY10" fmla="*/ 1402080 h 1402080"/>
                <a:gd name="csX11" fmla="*/ 0 w 2011679"/>
                <a:gd name="csY11" fmla="*/ 1402080 h 1402080"/>
                <a:gd name="csX12" fmla="*/ 0 w 2011679"/>
                <a:gd name="csY12" fmla="*/ 920699 h 1402080"/>
                <a:gd name="csX13" fmla="*/ 0 w 2011679"/>
                <a:gd name="csY13" fmla="*/ 467360 h 1402080"/>
                <a:gd name="csX14" fmla="*/ 0 w 2011679"/>
                <a:gd name="csY14" fmla="*/ 0 h 1402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011679" h="1402080" fill="none" extrusionOk="0">
                  <a:moveTo>
                    <a:pt x="0" y="0"/>
                  </a:moveTo>
                  <a:cubicBezTo>
                    <a:pt x="108140" y="-17321"/>
                    <a:pt x="342466" y="33406"/>
                    <a:pt x="462686" y="0"/>
                  </a:cubicBezTo>
                  <a:cubicBezTo>
                    <a:pt x="582906" y="-33406"/>
                    <a:pt x="833338" y="50445"/>
                    <a:pt x="965606" y="0"/>
                  </a:cubicBezTo>
                  <a:cubicBezTo>
                    <a:pt x="1097874" y="-50445"/>
                    <a:pt x="1383870" y="35023"/>
                    <a:pt x="1488642" y="0"/>
                  </a:cubicBezTo>
                  <a:cubicBezTo>
                    <a:pt x="1593414" y="-35023"/>
                    <a:pt x="1888872" y="2258"/>
                    <a:pt x="2011679" y="0"/>
                  </a:cubicBezTo>
                  <a:cubicBezTo>
                    <a:pt x="2023545" y="229085"/>
                    <a:pt x="1958759" y="252358"/>
                    <a:pt x="2011679" y="481381"/>
                  </a:cubicBezTo>
                  <a:cubicBezTo>
                    <a:pt x="2064599" y="710404"/>
                    <a:pt x="1990198" y="839442"/>
                    <a:pt x="2011679" y="976782"/>
                  </a:cubicBezTo>
                  <a:cubicBezTo>
                    <a:pt x="2033160" y="1114122"/>
                    <a:pt x="1967150" y="1248851"/>
                    <a:pt x="2011679" y="1402080"/>
                  </a:cubicBezTo>
                  <a:cubicBezTo>
                    <a:pt x="1795173" y="1443316"/>
                    <a:pt x="1634202" y="1373715"/>
                    <a:pt x="1508759" y="1402080"/>
                  </a:cubicBezTo>
                  <a:cubicBezTo>
                    <a:pt x="1383316" y="1430445"/>
                    <a:pt x="1179096" y="1370605"/>
                    <a:pt x="1046073" y="1402080"/>
                  </a:cubicBezTo>
                  <a:cubicBezTo>
                    <a:pt x="913050" y="1433555"/>
                    <a:pt x="684284" y="1365360"/>
                    <a:pt x="563270" y="1402080"/>
                  </a:cubicBezTo>
                  <a:cubicBezTo>
                    <a:pt x="442256" y="1438800"/>
                    <a:pt x="170761" y="1396965"/>
                    <a:pt x="0" y="1402080"/>
                  </a:cubicBezTo>
                  <a:cubicBezTo>
                    <a:pt x="-48669" y="1161442"/>
                    <a:pt x="5764" y="1048546"/>
                    <a:pt x="0" y="920699"/>
                  </a:cubicBezTo>
                  <a:cubicBezTo>
                    <a:pt x="-5764" y="792852"/>
                    <a:pt x="17442" y="669712"/>
                    <a:pt x="0" y="467360"/>
                  </a:cubicBezTo>
                  <a:cubicBezTo>
                    <a:pt x="-17442" y="265008"/>
                    <a:pt x="5395" y="179367"/>
                    <a:pt x="0" y="0"/>
                  </a:cubicBezTo>
                  <a:close/>
                </a:path>
                <a:path w="2011679" h="1402080" stroke="0" extrusionOk="0">
                  <a:moveTo>
                    <a:pt x="0" y="0"/>
                  </a:moveTo>
                  <a:cubicBezTo>
                    <a:pt x="97024" y="-5206"/>
                    <a:pt x="260420" y="18479"/>
                    <a:pt x="462686" y="0"/>
                  </a:cubicBezTo>
                  <a:cubicBezTo>
                    <a:pt x="664952" y="-18479"/>
                    <a:pt x="696198" y="46477"/>
                    <a:pt x="905256" y="0"/>
                  </a:cubicBezTo>
                  <a:cubicBezTo>
                    <a:pt x="1114314" y="-46477"/>
                    <a:pt x="1235246" y="31227"/>
                    <a:pt x="1448409" y="0"/>
                  </a:cubicBezTo>
                  <a:cubicBezTo>
                    <a:pt x="1661572" y="-31227"/>
                    <a:pt x="1882731" y="67587"/>
                    <a:pt x="2011679" y="0"/>
                  </a:cubicBezTo>
                  <a:cubicBezTo>
                    <a:pt x="2060473" y="143849"/>
                    <a:pt x="1985890" y="337112"/>
                    <a:pt x="2011679" y="453339"/>
                  </a:cubicBezTo>
                  <a:cubicBezTo>
                    <a:pt x="2037468" y="569566"/>
                    <a:pt x="1978797" y="719064"/>
                    <a:pt x="2011679" y="892658"/>
                  </a:cubicBezTo>
                  <a:cubicBezTo>
                    <a:pt x="2044561" y="1066252"/>
                    <a:pt x="1972581" y="1255284"/>
                    <a:pt x="2011679" y="1402080"/>
                  </a:cubicBezTo>
                  <a:cubicBezTo>
                    <a:pt x="1804771" y="1441698"/>
                    <a:pt x="1601780" y="1372581"/>
                    <a:pt x="1488642" y="1402080"/>
                  </a:cubicBezTo>
                  <a:cubicBezTo>
                    <a:pt x="1375504" y="1431579"/>
                    <a:pt x="1198827" y="1360300"/>
                    <a:pt x="1025956" y="1402080"/>
                  </a:cubicBezTo>
                  <a:cubicBezTo>
                    <a:pt x="853085" y="1443860"/>
                    <a:pt x="737997" y="1343471"/>
                    <a:pt x="523037" y="1402080"/>
                  </a:cubicBezTo>
                  <a:cubicBezTo>
                    <a:pt x="308077" y="1460689"/>
                    <a:pt x="171077" y="1356988"/>
                    <a:pt x="0" y="1402080"/>
                  </a:cubicBezTo>
                  <a:cubicBezTo>
                    <a:pt x="-12943" y="1267187"/>
                    <a:pt x="10778" y="1056421"/>
                    <a:pt x="0" y="920699"/>
                  </a:cubicBezTo>
                  <a:cubicBezTo>
                    <a:pt x="-10778" y="784977"/>
                    <a:pt x="3407" y="599959"/>
                    <a:pt x="0" y="481381"/>
                  </a:cubicBezTo>
                  <a:cubicBezTo>
                    <a:pt x="-3407" y="362803"/>
                    <a:pt x="49281" y="152108"/>
                    <a:pt x="0" y="0"/>
                  </a:cubicBezTo>
                  <a:close/>
                </a:path>
              </a:pathLst>
            </a:custGeom>
            <a:solidFill>
              <a:srgbClr val="F8F8F8"/>
            </a:solidFill>
            <a:ln>
              <a:extLst>
                <a:ext uri="{C807C97D-BFC1-408E-A445-0C87EB9F89A2}">
                  <ask:lineSketchStyleProps xmlns:ask="http://schemas.microsoft.com/office/drawing/2018/sketchyshapes" sd="31148606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Text 18"/>
            <p:cNvSpPr/>
            <p:nvPr/>
          </p:nvSpPr>
          <p:spPr>
            <a:xfrm>
              <a:off x="8240898" y="1463040"/>
              <a:ext cx="1901952" cy="1402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Random‑walk</a:t>
              </a:r>
              <a:endParaRPr lang="en-US" sz="2400" dirty="0"/>
            </a:p>
            <a:p>
              <a:pPr marL="0" indent="0" algn="ctr">
                <a:buNone/>
              </a:pPr>
              <a:r>
                <a:rPr lang="en-US" sz="2400" dirty="0">
                  <a:solidFill>
                    <a:srgbClr val="1520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connectivity</a:t>
              </a:r>
              <a:endParaRPr lang="en-US" sz="2400" dirty="0"/>
            </a:p>
          </p:txBody>
        </p:sp>
        <p:sp>
          <p:nvSpPr>
            <p:cNvPr id="24" name="Text 21"/>
            <p:cNvSpPr/>
            <p:nvPr/>
          </p:nvSpPr>
          <p:spPr>
            <a:xfrm>
              <a:off x="10353166" y="1486187"/>
              <a:ext cx="1801843" cy="1368398"/>
            </a:xfrm>
            <a:custGeom>
              <a:avLst/>
              <a:gdLst>
                <a:gd name="csX0" fmla="*/ 0 w 1801843"/>
                <a:gd name="csY0" fmla="*/ 0 h 1368398"/>
                <a:gd name="csX1" fmla="*/ 414424 w 1801843"/>
                <a:gd name="csY1" fmla="*/ 0 h 1368398"/>
                <a:gd name="csX2" fmla="*/ 900922 w 1801843"/>
                <a:gd name="csY2" fmla="*/ 0 h 1368398"/>
                <a:gd name="csX3" fmla="*/ 1315345 w 1801843"/>
                <a:gd name="csY3" fmla="*/ 0 h 1368398"/>
                <a:gd name="csX4" fmla="*/ 1801843 w 1801843"/>
                <a:gd name="csY4" fmla="*/ 0 h 1368398"/>
                <a:gd name="csX5" fmla="*/ 1801843 w 1801843"/>
                <a:gd name="csY5" fmla="*/ 415081 h 1368398"/>
                <a:gd name="csX6" fmla="*/ 1801843 w 1801843"/>
                <a:gd name="csY6" fmla="*/ 898581 h 1368398"/>
                <a:gd name="csX7" fmla="*/ 1801843 w 1801843"/>
                <a:gd name="csY7" fmla="*/ 1368398 h 1368398"/>
                <a:gd name="csX8" fmla="*/ 1315345 w 1801843"/>
                <a:gd name="csY8" fmla="*/ 1368398 h 1368398"/>
                <a:gd name="csX9" fmla="*/ 828848 w 1801843"/>
                <a:gd name="csY9" fmla="*/ 1368398 h 1368398"/>
                <a:gd name="csX10" fmla="*/ 0 w 1801843"/>
                <a:gd name="csY10" fmla="*/ 1368398 h 1368398"/>
                <a:gd name="csX11" fmla="*/ 0 w 1801843"/>
                <a:gd name="csY11" fmla="*/ 925949 h 1368398"/>
                <a:gd name="csX12" fmla="*/ 0 w 1801843"/>
                <a:gd name="csY12" fmla="*/ 497185 h 1368398"/>
                <a:gd name="csX13" fmla="*/ 0 w 1801843"/>
                <a:gd name="csY13" fmla="*/ 0 h 13683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801843" h="1368398" fill="none" extrusionOk="0">
                  <a:moveTo>
                    <a:pt x="0" y="0"/>
                  </a:moveTo>
                  <a:cubicBezTo>
                    <a:pt x="113209" y="-21869"/>
                    <a:pt x="328599" y="31892"/>
                    <a:pt x="414424" y="0"/>
                  </a:cubicBezTo>
                  <a:cubicBezTo>
                    <a:pt x="500249" y="-31892"/>
                    <a:pt x="735120" y="41673"/>
                    <a:pt x="900922" y="0"/>
                  </a:cubicBezTo>
                  <a:cubicBezTo>
                    <a:pt x="1066724" y="-41673"/>
                    <a:pt x="1121046" y="41460"/>
                    <a:pt x="1315345" y="0"/>
                  </a:cubicBezTo>
                  <a:cubicBezTo>
                    <a:pt x="1509644" y="-41460"/>
                    <a:pt x="1679398" y="23152"/>
                    <a:pt x="1801843" y="0"/>
                  </a:cubicBezTo>
                  <a:cubicBezTo>
                    <a:pt x="1842017" y="105111"/>
                    <a:pt x="1767981" y="243312"/>
                    <a:pt x="1801843" y="415081"/>
                  </a:cubicBezTo>
                  <a:cubicBezTo>
                    <a:pt x="1835705" y="586850"/>
                    <a:pt x="1755035" y="716003"/>
                    <a:pt x="1801843" y="898581"/>
                  </a:cubicBezTo>
                  <a:cubicBezTo>
                    <a:pt x="1848651" y="1081159"/>
                    <a:pt x="1757829" y="1267250"/>
                    <a:pt x="1801843" y="1368398"/>
                  </a:cubicBezTo>
                  <a:cubicBezTo>
                    <a:pt x="1668681" y="1400323"/>
                    <a:pt x="1434638" y="1363406"/>
                    <a:pt x="1315345" y="1368398"/>
                  </a:cubicBezTo>
                  <a:cubicBezTo>
                    <a:pt x="1196052" y="1373390"/>
                    <a:pt x="1050139" y="1342501"/>
                    <a:pt x="828848" y="1368398"/>
                  </a:cubicBezTo>
                  <a:cubicBezTo>
                    <a:pt x="607557" y="1394295"/>
                    <a:pt x="213042" y="1315227"/>
                    <a:pt x="0" y="1368398"/>
                  </a:cubicBezTo>
                  <a:cubicBezTo>
                    <a:pt x="-47505" y="1208657"/>
                    <a:pt x="47648" y="1135389"/>
                    <a:pt x="0" y="925949"/>
                  </a:cubicBezTo>
                  <a:cubicBezTo>
                    <a:pt x="-47648" y="716509"/>
                    <a:pt x="4784" y="665804"/>
                    <a:pt x="0" y="497185"/>
                  </a:cubicBezTo>
                  <a:cubicBezTo>
                    <a:pt x="-4784" y="328566"/>
                    <a:pt x="29103" y="152534"/>
                    <a:pt x="0" y="0"/>
                  </a:cubicBezTo>
                  <a:close/>
                </a:path>
                <a:path w="1801843" h="1368398" stroke="0" extrusionOk="0">
                  <a:moveTo>
                    <a:pt x="0" y="0"/>
                  </a:moveTo>
                  <a:cubicBezTo>
                    <a:pt x="108714" y="-47869"/>
                    <a:pt x="326323" y="30128"/>
                    <a:pt x="432442" y="0"/>
                  </a:cubicBezTo>
                  <a:cubicBezTo>
                    <a:pt x="538561" y="-30128"/>
                    <a:pt x="700063" y="4239"/>
                    <a:pt x="900922" y="0"/>
                  </a:cubicBezTo>
                  <a:cubicBezTo>
                    <a:pt x="1101781" y="-4239"/>
                    <a:pt x="1202003" y="28062"/>
                    <a:pt x="1297327" y="0"/>
                  </a:cubicBezTo>
                  <a:cubicBezTo>
                    <a:pt x="1392651" y="-28062"/>
                    <a:pt x="1605200" y="54957"/>
                    <a:pt x="1801843" y="0"/>
                  </a:cubicBezTo>
                  <a:cubicBezTo>
                    <a:pt x="1846455" y="219526"/>
                    <a:pt x="1771501" y="293950"/>
                    <a:pt x="1801843" y="469817"/>
                  </a:cubicBezTo>
                  <a:cubicBezTo>
                    <a:pt x="1832185" y="645684"/>
                    <a:pt x="1766276" y="718172"/>
                    <a:pt x="1801843" y="898581"/>
                  </a:cubicBezTo>
                  <a:cubicBezTo>
                    <a:pt x="1837410" y="1078990"/>
                    <a:pt x="1788795" y="1169653"/>
                    <a:pt x="1801843" y="1368398"/>
                  </a:cubicBezTo>
                  <a:cubicBezTo>
                    <a:pt x="1661406" y="1402529"/>
                    <a:pt x="1530849" y="1367311"/>
                    <a:pt x="1369401" y="1368398"/>
                  </a:cubicBezTo>
                  <a:cubicBezTo>
                    <a:pt x="1207953" y="1369485"/>
                    <a:pt x="1136876" y="1327032"/>
                    <a:pt x="954977" y="1368398"/>
                  </a:cubicBezTo>
                  <a:cubicBezTo>
                    <a:pt x="773078" y="1409764"/>
                    <a:pt x="689842" y="1334576"/>
                    <a:pt x="486498" y="1368398"/>
                  </a:cubicBezTo>
                  <a:cubicBezTo>
                    <a:pt x="283154" y="1402220"/>
                    <a:pt x="106229" y="1361267"/>
                    <a:pt x="0" y="1368398"/>
                  </a:cubicBezTo>
                  <a:cubicBezTo>
                    <a:pt x="-15170" y="1193979"/>
                    <a:pt x="27640" y="1100413"/>
                    <a:pt x="0" y="898581"/>
                  </a:cubicBezTo>
                  <a:cubicBezTo>
                    <a:pt x="-27640" y="696749"/>
                    <a:pt x="19695" y="622553"/>
                    <a:pt x="0" y="469817"/>
                  </a:cubicBezTo>
                  <a:cubicBezTo>
                    <a:pt x="-19695" y="317081"/>
                    <a:pt x="35540" y="128753"/>
                    <a:pt x="0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340072389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Pinch points</a:t>
              </a:r>
              <a:endParaRPr lang="en-US" sz="2400" dirty="0"/>
            </a:p>
            <a:p>
              <a:pPr marL="0" indent="0" algn="ctr">
                <a:buNone/>
              </a:pPr>
              <a:r>
                <a:rPr lang="en-US" sz="24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 conflicts</a:t>
              </a:r>
              <a:endParaRPr lang="en-US" sz="2400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8390D6F-E60C-EA59-919F-2DF25482C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48" b="86957" l="14833" r="77033">
                          <a14:foregroundMark x1="22488" y1="10326" x2="15311" y2="78261"/>
                          <a14:foregroundMark x1="72249" y1="23913" x2="75120" y2="63043"/>
                          <a14:foregroundMark x1="75120" y1="63043" x2="71292" y2="85326"/>
                          <a14:foregroundMark x1="28708" y1="86957" x2="69856" y2="84783"/>
                          <a14:foregroundMark x1="45455" y1="4891" x2="47847" y2="4891"/>
                          <a14:foregroundMark x1="21053" y1="10870" x2="57416" y2="3804"/>
                          <a14:foregroundMark x1="57416" y1="3804" x2="74163" y2="21739"/>
                          <a14:foregroundMark x1="74163" y1="21739" x2="77033" y2="34783"/>
                        </a14:backgroundRemoval>
                      </a14:imgEffect>
                    </a14:imgLayer>
                  </a14:imgProps>
                </a:ext>
              </a:extLst>
            </a:blip>
            <a:srcRect l="9424" r="20628" b="10153"/>
            <a:stretch>
              <a:fillRect/>
            </a:stretch>
          </p:blipFill>
          <p:spPr>
            <a:xfrm>
              <a:off x="36990" y="1581411"/>
              <a:ext cx="519467" cy="587438"/>
            </a:xfrm>
            <a:prstGeom prst="rect">
              <a:avLst/>
            </a:prstGeom>
          </p:spPr>
        </p:pic>
      </p:grpSp>
      <p:pic>
        <p:nvPicPr>
          <p:cNvPr id="36" name="Picture 3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3026BF3-52E3-D4A3-7785-DF30E48BE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742" y="3110311"/>
            <a:ext cx="3299982" cy="1765139"/>
          </a:xfrm>
          <a:custGeom>
            <a:avLst/>
            <a:gdLst>
              <a:gd name="csX0" fmla="*/ 0 w 3299982"/>
              <a:gd name="csY0" fmla="*/ 0 h 1765139"/>
              <a:gd name="csX1" fmla="*/ 549997 w 3299982"/>
              <a:gd name="csY1" fmla="*/ 0 h 1765139"/>
              <a:gd name="csX2" fmla="*/ 1099994 w 3299982"/>
              <a:gd name="csY2" fmla="*/ 0 h 1765139"/>
              <a:gd name="csX3" fmla="*/ 1649991 w 3299982"/>
              <a:gd name="csY3" fmla="*/ 0 h 1765139"/>
              <a:gd name="csX4" fmla="*/ 2199988 w 3299982"/>
              <a:gd name="csY4" fmla="*/ 0 h 1765139"/>
              <a:gd name="csX5" fmla="*/ 2650986 w 3299982"/>
              <a:gd name="csY5" fmla="*/ 0 h 1765139"/>
              <a:gd name="csX6" fmla="*/ 3299982 w 3299982"/>
              <a:gd name="csY6" fmla="*/ 0 h 1765139"/>
              <a:gd name="csX7" fmla="*/ 3299982 w 3299982"/>
              <a:gd name="csY7" fmla="*/ 570728 h 1765139"/>
              <a:gd name="csX8" fmla="*/ 3299982 w 3299982"/>
              <a:gd name="csY8" fmla="*/ 1141457 h 1765139"/>
              <a:gd name="csX9" fmla="*/ 3299982 w 3299982"/>
              <a:gd name="csY9" fmla="*/ 1765139 h 1765139"/>
              <a:gd name="csX10" fmla="*/ 2815985 w 3299982"/>
              <a:gd name="csY10" fmla="*/ 1765139 h 1765139"/>
              <a:gd name="csX11" fmla="*/ 2364987 w 3299982"/>
              <a:gd name="csY11" fmla="*/ 1765139 h 1765139"/>
              <a:gd name="csX12" fmla="*/ 1814990 w 3299982"/>
              <a:gd name="csY12" fmla="*/ 1765139 h 1765139"/>
              <a:gd name="csX13" fmla="*/ 1198993 w 3299982"/>
              <a:gd name="csY13" fmla="*/ 1765139 h 1765139"/>
              <a:gd name="csX14" fmla="*/ 714996 w 3299982"/>
              <a:gd name="csY14" fmla="*/ 1765139 h 1765139"/>
              <a:gd name="csX15" fmla="*/ 0 w 3299982"/>
              <a:gd name="csY15" fmla="*/ 1765139 h 1765139"/>
              <a:gd name="csX16" fmla="*/ 0 w 3299982"/>
              <a:gd name="csY16" fmla="*/ 1159108 h 1765139"/>
              <a:gd name="csX17" fmla="*/ 0 w 3299982"/>
              <a:gd name="csY17" fmla="*/ 535425 h 1765139"/>
              <a:gd name="csX18" fmla="*/ 0 w 3299982"/>
              <a:gd name="csY18" fmla="*/ 0 h 17651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299982" h="1765139" fill="none" extrusionOk="0">
                <a:moveTo>
                  <a:pt x="0" y="0"/>
                </a:moveTo>
                <a:cubicBezTo>
                  <a:pt x="265497" y="-41367"/>
                  <a:pt x="379476" y="54720"/>
                  <a:pt x="549997" y="0"/>
                </a:cubicBezTo>
                <a:cubicBezTo>
                  <a:pt x="720518" y="-54720"/>
                  <a:pt x="976588" y="6303"/>
                  <a:pt x="1099994" y="0"/>
                </a:cubicBezTo>
                <a:cubicBezTo>
                  <a:pt x="1223400" y="-6303"/>
                  <a:pt x="1503535" y="12072"/>
                  <a:pt x="1649991" y="0"/>
                </a:cubicBezTo>
                <a:cubicBezTo>
                  <a:pt x="1796447" y="-12072"/>
                  <a:pt x="1925816" y="46808"/>
                  <a:pt x="2199988" y="0"/>
                </a:cubicBezTo>
                <a:cubicBezTo>
                  <a:pt x="2474160" y="-46808"/>
                  <a:pt x="2493882" y="31092"/>
                  <a:pt x="2650986" y="0"/>
                </a:cubicBezTo>
                <a:cubicBezTo>
                  <a:pt x="2808090" y="-31092"/>
                  <a:pt x="3108191" y="10204"/>
                  <a:pt x="3299982" y="0"/>
                </a:cubicBezTo>
                <a:cubicBezTo>
                  <a:pt x="3311117" y="147067"/>
                  <a:pt x="3256387" y="387275"/>
                  <a:pt x="3299982" y="570728"/>
                </a:cubicBezTo>
                <a:cubicBezTo>
                  <a:pt x="3343577" y="754181"/>
                  <a:pt x="3252442" y="1010916"/>
                  <a:pt x="3299982" y="1141457"/>
                </a:cubicBezTo>
                <a:cubicBezTo>
                  <a:pt x="3347522" y="1271998"/>
                  <a:pt x="3261968" y="1547689"/>
                  <a:pt x="3299982" y="1765139"/>
                </a:cubicBezTo>
                <a:cubicBezTo>
                  <a:pt x="3157547" y="1812973"/>
                  <a:pt x="2967378" y="1751880"/>
                  <a:pt x="2815985" y="1765139"/>
                </a:cubicBezTo>
                <a:cubicBezTo>
                  <a:pt x="2664592" y="1778398"/>
                  <a:pt x="2561465" y="1719187"/>
                  <a:pt x="2364987" y="1765139"/>
                </a:cubicBezTo>
                <a:cubicBezTo>
                  <a:pt x="2168509" y="1811091"/>
                  <a:pt x="1936594" y="1744047"/>
                  <a:pt x="1814990" y="1765139"/>
                </a:cubicBezTo>
                <a:cubicBezTo>
                  <a:pt x="1693386" y="1786231"/>
                  <a:pt x="1475134" y="1723637"/>
                  <a:pt x="1198993" y="1765139"/>
                </a:cubicBezTo>
                <a:cubicBezTo>
                  <a:pt x="922852" y="1806641"/>
                  <a:pt x="829846" y="1760508"/>
                  <a:pt x="714996" y="1765139"/>
                </a:cubicBezTo>
                <a:cubicBezTo>
                  <a:pt x="600146" y="1769770"/>
                  <a:pt x="197409" y="1719011"/>
                  <a:pt x="0" y="1765139"/>
                </a:cubicBezTo>
                <a:cubicBezTo>
                  <a:pt x="-66435" y="1506638"/>
                  <a:pt x="20493" y="1411202"/>
                  <a:pt x="0" y="1159108"/>
                </a:cubicBezTo>
                <a:cubicBezTo>
                  <a:pt x="-20493" y="907014"/>
                  <a:pt x="23823" y="749215"/>
                  <a:pt x="0" y="535425"/>
                </a:cubicBezTo>
                <a:cubicBezTo>
                  <a:pt x="-23823" y="321635"/>
                  <a:pt x="42237" y="166265"/>
                  <a:pt x="0" y="0"/>
                </a:cubicBezTo>
                <a:close/>
              </a:path>
              <a:path w="3299982" h="1765139" stroke="0" extrusionOk="0">
                <a:moveTo>
                  <a:pt x="0" y="0"/>
                </a:moveTo>
                <a:cubicBezTo>
                  <a:pt x="162729" y="-274"/>
                  <a:pt x="350396" y="49728"/>
                  <a:pt x="450998" y="0"/>
                </a:cubicBezTo>
                <a:cubicBezTo>
                  <a:pt x="551600" y="-49728"/>
                  <a:pt x="752265" y="24199"/>
                  <a:pt x="901995" y="0"/>
                </a:cubicBezTo>
                <a:cubicBezTo>
                  <a:pt x="1051725" y="-24199"/>
                  <a:pt x="1203787" y="59366"/>
                  <a:pt x="1451992" y="0"/>
                </a:cubicBezTo>
                <a:cubicBezTo>
                  <a:pt x="1700197" y="-59366"/>
                  <a:pt x="1826201" y="41135"/>
                  <a:pt x="1968989" y="0"/>
                </a:cubicBezTo>
                <a:cubicBezTo>
                  <a:pt x="2111777" y="-41135"/>
                  <a:pt x="2397358" y="64723"/>
                  <a:pt x="2518986" y="0"/>
                </a:cubicBezTo>
                <a:cubicBezTo>
                  <a:pt x="2640614" y="-64723"/>
                  <a:pt x="2980929" y="59475"/>
                  <a:pt x="3299982" y="0"/>
                </a:cubicBezTo>
                <a:cubicBezTo>
                  <a:pt x="3343978" y="138717"/>
                  <a:pt x="3259144" y="350705"/>
                  <a:pt x="3299982" y="535425"/>
                </a:cubicBezTo>
                <a:cubicBezTo>
                  <a:pt x="3340820" y="720145"/>
                  <a:pt x="3248785" y="966071"/>
                  <a:pt x="3299982" y="1141457"/>
                </a:cubicBezTo>
                <a:cubicBezTo>
                  <a:pt x="3351179" y="1316843"/>
                  <a:pt x="3243056" y="1501048"/>
                  <a:pt x="3299982" y="1765139"/>
                </a:cubicBezTo>
                <a:cubicBezTo>
                  <a:pt x="3084819" y="1781818"/>
                  <a:pt x="3007782" y="1714491"/>
                  <a:pt x="2815985" y="1765139"/>
                </a:cubicBezTo>
                <a:cubicBezTo>
                  <a:pt x="2624188" y="1815787"/>
                  <a:pt x="2341512" y="1743092"/>
                  <a:pt x="2199988" y="1765139"/>
                </a:cubicBezTo>
                <a:cubicBezTo>
                  <a:pt x="2058464" y="1787186"/>
                  <a:pt x="1889627" y="1701705"/>
                  <a:pt x="1616991" y="1765139"/>
                </a:cubicBezTo>
                <a:cubicBezTo>
                  <a:pt x="1344355" y="1828573"/>
                  <a:pt x="1267669" y="1733659"/>
                  <a:pt x="1132994" y="1765139"/>
                </a:cubicBezTo>
                <a:cubicBezTo>
                  <a:pt x="998319" y="1796619"/>
                  <a:pt x="897960" y="1728718"/>
                  <a:pt x="681996" y="1765139"/>
                </a:cubicBezTo>
                <a:cubicBezTo>
                  <a:pt x="466032" y="1801560"/>
                  <a:pt x="216232" y="1694435"/>
                  <a:pt x="0" y="1765139"/>
                </a:cubicBezTo>
                <a:cubicBezTo>
                  <a:pt x="-7003" y="1639204"/>
                  <a:pt x="900" y="1398868"/>
                  <a:pt x="0" y="1212062"/>
                </a:cubicBezTo>
                <a:cubicBezTo>
                  <a:pt x="-900" y="1025256"/>
                  <a:pt x="61859" y="753803"/>
                  <a:pt x="0" y="588380"/>
                </a:cubicBezTo>
                <a:cubicBezTo>
                  <a:pt x="-61859" y="422957"/>
                  <a:pt x="15774" y="20106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581769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3DD08C1-5F03-174B-6E67-B4E5BA84B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7" b="95000" l="3984" r="96875">
                        <a14:foregroundMark x1="17431" y1="79070" x2="20018" y2="81863"/>
                        <a14:foregroundMark x1="40074" y1="81086" x2="40802" y2="81173"/>
                        <a14:foregroundMark x1="79517" y1="94134" x2="82656" y2="95729"/>
                        <a14:foregroundMark x1="91642" y1="95276" x2="97109" y2="95000"/>
                        <a14:foregroundMark x1="82656" y1="95729" x2="84612" y2="95630"/>
                        <a14:foregroundMark x1="97109" y1="95000" x2="97109" y2="95000"/>
                        <a14:foregroundMark x1="32003" y1="833" x2="32969" y2="833"/>
                        <a14:foregroundMark x1="16731" y1="3456" x2="17227" y2="3323"/>
                        <a14:backgroundMark x1="29045" y1="87992" x2="36875" y2="91563"/>
                        <a14:backgroundMark x1="3984" y1="76563" x2="17834" y2="82879"/>
                        <a14:backgroundMark x1="36875" y1="91563" x2="57722" y2="85756"/>
                        <a14:backgroundMark x1="82192" y1="97956" x2="83594" y2="98750"/>
                        <a14:backgroundMark x1="81512" y1="97571" x2="81738" y2="97699"/>
                        <a14:backgroundMark x1="30848" y1="87039" x2="42500" y2="87396"/>
                        <a14:backgroundMark x1="51995" y1="80172" x2="56328" y2="76875"/>
                        <a14:backgroundMark x1="42500" y1="87396" x2="46687" y2="84210"/>
                        <a14:backgroundMark x1="56328" y1="76875" x2="71797" y2="87083"/>
                        <a14:backgroundMark x1="65509" y1="89711" x2="52109" y2="95313"/>
                        <a14:backgroundMark x1="71797" y1="87083" x2="71324" y2="87281"/>
                        <a14:backgroundMark x1="52109" y1="95313" x2="22109" y2="95000"/>
                        <a14:backgroundMark x1="22109" y1="95000" x2="4141" y2="70313"/>
                        <a14:backgroundMark x1="4141" y1="70313" x2="3987" y2="47962"/>
                        <a14:backgroundMark x1="3984" y1="13125" x2="16016" y2="82708"/>
                        <a14:backgroundMark x1="4219" y1="9896" x2="32344" y2="0"/>
                        <a14:backgroundMark x1="23359" y1="85938" x2="46563" y2="74063"/>
                        <a14:backgroundMark x1="67813" y1="78958" x2="92188" y2="98750"/>
                        <a14:backgroundMark x1="62266" y1="83958" x2="79219" y2="94583"/>
                        <a14:backgroundMark x1="58594" y1="82708" x2="72109" y2="92604"/>
                        <a14:backgroundMark x1="41563" y1="78542" x2="51484" y2="90521"/>
                        <a14:backgroundMark x1="50859" y1="80208" x2="33906" y2="88854"/>
                        <a14:backgroundMark x1="58281" y1="81458" x2="19688" y2="91354"/>
                        <a14:backgroundMark x1="26484" y1="82708" x2="44219" y2="83958"/>
                        <a14:backgroundMark x1="44219" y1="83958" x2="15937" y2="84792"/>
                        <a14:backgroundMark x1="15937" y1="84792" x2="39375" y2="80000"/>
                        <a14:backgroundMark x1="39375" y1="80000" x2="22422" y2="89688"/>
                        <a14:backgroundMark x1="2109" y1="19688" x2="10938" y2="51458"/>
                        <a14:backgroundMark x1="10938" y1="51458" x2="10156" y2="73333"/>
                        <a14:backgroundMark x1="10156" y1="73333" x2="234" y2="57604"/>
                        <a14:backgroundMark x1="234" y1="57604" x2="1406" y2="25417"/>
                        <a14:backgroundMark x1="1406" y1="25417" x2="2734" y2="21771"/>
                        <a14:backgroundMark x1="3047" y1="27917" x2="938" y2="51667"/>
                        <a14:backgroundMark x1="938" y1="51667" x2="2344" y2="33646"/>
                        <a14:backgroundMark x1="2344" y1="33646" x2="234" y2="29583"/>
                        <a14:backgroundMark x1="5156" y1="34167" x2="4766" y2="53229"/>
                        <a14:backgroundMark x1="4766" y1="53229" x2="1484" y2="40729"/>
                        <a14:backgroundMark x1="3672" y1="39479" x2="9141" y2="56875"/>
                        <a14:backgroundMark x1="9141" y1="56875" x2="4844" y2="51875"/>
                        <a14:backgroundMark x1="13516" y1="2500" x2="17188" y2="2500"/>
                        <a14:backgroundMark x1="3672" y1="15625" x2="2422" y2="17708"/>
                        <a14:backgroundMark x1="4219" y1="6563" x2="16563" y2="6563"/>
                        <a14:backgroundMark x1="8281" y1="6563" x2="11641" y2="6563"/>
                        <a14:backgroundMark x1="2109" y1="16042" x2="9219" y2="5313"/>
                        <a14:backgroundMark x1="3984" y1="15208" x2="4531" y2="8646"/>
                        <a14:backgroundMark x1="4531" y1="7396" x2="3672" y2="17292"/>
                      </a14:backgroundRemoval>
                    </a14:imgEffect>
                  </a14:imgLayer>
                </a14:imgProps>
              </a:ext>
            </a:extLst>
          </a:blip>
          <a:srcRect l="6353" t="4478" r="6043" b="14975"/>
          <a:stretch>
            <a:fillRect/>
          </a:stretch>
        </p:blipFill>
        <p:spPr>
          <a:xfrm>
            <a:off x="265663" y="3282195"/>
            <a:ext cx="2289583" cy="1578864"/>
          </a:xfrm>
          <a:custGeom>
            <a:avLst/>
            <a:gdLst>
              <a:gd name="csX0" fmla="*/ 0 w 2289583"/>
              <a:gd name="csY0" fmla="*/ 0 h 1578864"/>
              <a:gd name="csX1" fmla="*/ 618187 w 2289583"/>
              <a:gd name="csY1" fmla="*/ 0 h 1578864"/>
              <a:gd name="csX2" fmla="*/ 1144792 w 2289583"/>
              <a:gd name="csY2" fmla="*/ 0 h 1578864"/>
              <a:gd name="csX3" fmla="*/ 1717187 w 2289583"/>
              <a:gd name="csY3" fmla="*/ 0 h 1578864"/>
              <a:gd name="csX4" fmla="*/ 2289583 w 2289583"/>
              <a:gd name="csY4" fmla="*/ 0 h 1578864"/>
              <a:gd name="csX5" fmla="*/ 2289583 w 2289583"/>
              <a:gd name="csY5" fmla="*/ 494711 h 1578864"/>
              <a:gd name="csX6" fmla="*/ 2289583 w 2289583"/>
              <a:gd name="csY6" fmla="*/ 1052576 h 1578864"/>
              <a:gd name="csX7" fmla="*/ 2289583 w 2289583"/>
              <a:gd name="csY7" fmla="*/ 1578864 h 1578864"/>
              <a:gd name="csX8" fmla="*/ 1740083 w 2289583"/>
              <a:gd name="csY8" fmla="*/ 1578864 h 1578864"/>
              <a:gd name="csX9" fmla="*/ 1121896 w 2289583"/>
              <a:gd name="csY9" fmla="*/ 1578864 h 1578864"/>
              <a:gd name="csX10" fmla="*/ 503708 w 2289583"/>
              <a:gd name="csY10" fmla="*/ 1578864 h 1578864"/>
              <a:gd name="csX11" fmla="*/ 0 w 2289583"/>
              <a:gd name="csY11" fmla="*/ 1578864 h 1578864"/>
              <a:gd name="csX12" fmla="*/ 0 w 2289583"/>
              <a:gd name="csY12" fmla="*/ 1084153 h 1578864"/>
              <a:gd name="csX13" fmla="*/ 0 w 2289583"/>
              <a:gd name="csY13" fmla="*/ 589443 h 1578864"/>
              <a:gd name="csX14" fmla="*/ 0 w 2289583"/>
              <a:gd name="csY14" fmla="*/ 0 h 15788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289583" h="1578864" fill="none" extrusionOk="0">
                <a:moveTo>
                  <a:pt x="0" y="0"/>
                </a:moveTo>
                <a:cubicBezTo>
                  <a:pt x="239438" y="-32325"/>
                  <a:pt x="369637" y="63879"/>
                  <a:pt x="618187" y="0"/>
                </a:cubicBezTo>
                <a:cubicBezTo>
                  <a:pt x="866737" y="-63879"/>
                  <a:pt x="1030423" y="52701"/>
                  <a:pt x="1144792" y="0"/>
                </a:cubicBezTo>
                <a:cubicBezTo>
                  <a:pt x="1259161" y="-52701"/>
                  <a:pt x="1507167" y="13385"/>
                  <a:pt x="1717187" y="0"/>
                </a:cubicBezTo>
                <a:cubicBezTo>
                  <a:pt x="1927207" y="-13385"/>
                  <a:pt x="2073290" y="37272"/>
                  <a:pt x="2289583" y="0"/>
                </a:cubicBezTo>
                <a:cubicBezTo>
                  <a:pt x="2311113" y="171891"/>
                  <a:pt x="2262594" y="253123"/>
                  <a:pt x="2289583" y="494711"/>
                </a:cubicBezTo>
                <a:cubicBezTo>
                  <a:pt x="2316572" y="736299"/>
                  <a:pt x="2233401" y="858678"/>
                  <a:pt x="2289583" y="1052576"/>
                </a:cubicBezTo>
                <a:cubicBezTo>
                  <a:pt x="2345765" y="1246475"/>
                  <a:pt x="2233092" y="1348002"/>
                  <a:pt x="2289583" y="1578864"/>
                </a:cubicBezTo>
                <a:cubicBezTo>
                  <a:pt x="2026503" y="1591333"/>
                  <a:pt x="1956833" y="1544236"/>
                  <a:pt x="1740083" y="1578864"/>
                </a:cubicBezTo>
                <a:cubicBezTo>
                  <a:pt x="1523333" y="1613492"/>
                  <a:pt x="1285957" y="1521271"/>
                  <a:pt x="1121896" y="1578864"/>
                </a:cubicBezTo>
                <a:cubicBezTo>
                  <a:pt x="957835" y="1636457"/>
                  <a:pt x="684885" y="1564460"/>
                  <a:pt x="503708" y="1578864"/>
                </a:cubicBezTo>
                <a:cubicBezTo>
                  <a:pt x="322531" y="1593268"/>
                  <a:pt x="231435" y="1571653"/>
                  <a:pt x="0" y="1578864"/>
                </a:cubicBezTo>
                <a:cubicBezTo>
                  <a:pt x="-35081" y="1373474"/>
                  <a:pt x="46722" y="1227190"/>
                  <a:pt x="0" y="1084153"/>
                </a:cubicBezTo>
                <a:cubicBezTo>
                  <a:pt x="-46722" y="941116"/>
                  <a:pt x="13941" y="767720"/>
                  <a:pt x="0" y="589443"/>
                </a:cubicBezTo>
                <a:cubicBezTo>
                  <a:pt x="-13941" y="411166"/>
                  <a:pt x="27384" y="269814"/>
                  <a:pt x="0" y="0"/>
                </a:cubicBezTo>
                <a:close/>
              </a:path>
              <a:path w="2289583" h="1578864" stroke="0" extrusionOk="0">
                <a:moveTo>
                  <a:pt x="0" y="0"/>
                </a:moveTo>
                <a:cubicBezTo>
                  <a:pt x="178723" y="-2250"/>
                  <a:pt x="386291" y="54661"/>
                  <a:pt x="595292" y="0"/>
                </a:cubicBezTo>
                <a:cubicBezTo>
                  <a:pt x="804293" y="-54661"/>
                  <a:pt x="923312" y="36056"/>
                  <a:pt x="1167687" y="0"/>
                </a:cubicBezTo>
                <a:cubicBezTo>
                  <a:pt x="1412062" y="-36056"/>
                  <a:pt x="1658657" y="53051"/>
                  <a:pt x="1785875" y="0"/>
                </a:cubicBezTo>
                <a:cubicBezTo>
                  <a:pt x="1913093" y="-53051"/>
                  <a:pt x="2181388" y="4126"/>
                  <a:pt x="2289583" y="0"/>
                </a:cubicBezTo>
                <a:cubicBezTo>
                  <a:pt x="2330037" y="219367"/>
                  <a:pt x="2232238" y="342807"/>
                  <a:pt x="2289583" y="494711"/>
                </a:cubicBezTo>
                <a:cubicBezTo>
                  <a:pt x="2346928" y="646615"/>
                  <a:pt x="2258646" y="897484"/>
                  <a:pt x="2289583" y="1052576"/>
                </a:cubicBezTo>
                <a:cubicBezTo>
                  <a:pt x="2320520" y="1207668"/>
                  <a:pt x="2263734" y="1397334"/>
                  <a:pt x="2289583" y="1578864"/>
                </a:cubicBezTo>
                <a:cubicBezTo>
                  <a:pt x="2147615" y="1642401"/>
                  <a:pt x="1855197" y="1517417"/>
                  <a:pt x="1671396" y="1578864"/>
                </a:cubicBezTo>
                <a:cubicBezTo>
                  <a:pt x="1487595" y="1640311"/>
                  <a:pt x="1320720" y="1569812"/>
                  <a:pt x="1167687" y="1578864"/>
                </a:cubicBezTo>
                <a:cubicBezTo>
                  <a:pt x="1014654" y="1587916"/>
                  <a:pt x="823848" y="1576810"/>
                  <a:pt x="572396" y="1578864"/>
                </a:cubicBezTo>
                <a:cubicBezTo>
                  <a:pt x="320944" y="1580918"/>
                  <a:pt x="120721" y="1566763"/>
                  <a:pt x="0" y="1578864"/>
                </a:cubicBezTo>
                <a:cubicBezTo>
                  <a:pt x="-46734" y="1359439"/>
                  <a:pt x="11944" y="1256942"/>
                  <a:pt x="0" y="1099942"/>
                </a:cubicBezTo>
                <a:cubicBezTo>
                  <a:pt x="-11944" y="942942"/>
                  <a:pt x="20380" y="686872"/>
                  <a:pt x="0" y="573654"/>
                </a:cubicBezTo>
                <a:cubicBezTo>
                  <a:pt x="-20380" y="460436"/>
                  <a:pt x="36903" y="22932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24258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8013259-3438-B9A2-9E2B-B132AD42BA9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949"/>
          <a:stretch>
            <a:fillRect/>
          </a:stretch>
        </p:blipFill>
        <p:spPr>
          <a:xfrm>
            <a:off x="7773825" y="3110310"/>
            <a:ext cx="3541795" cy="1765140"/>
          </a:xfrm>
          <a:custGeom>
            <a:avLst/>
            <a:gdLst>
              <a:gd name="csX0" fmla="*/ 0 w 3541795"/>
              <a:gd name="csY0" fmla="*/ 0 h 1765140"/>
              <a:gd name="csX1" fmla="*/ 519463 w 3541795"/>
              <a:gd name="csY1" fmla="*/ 0 h 1765140"/>
              <a:gd name="csX2" fmla="*/ 1145180 w 3541795"/>
              <a:gd name="csY2" fmla="*/ 0 h 1765140"/>
              <a:gd name="csX3" fmla="*/ 1806315 w 3541795"/>
              <a:gd name="csY3" fmla="*/ 0 h 1765140"/>
              <a:gd name="csX4" fmla="*/ 2361197 w 3541795"/>
              <a:gd name="csY4" fmla="*/ 0 h 1765140"/>
              <a:gd name="csX5" fmla="*/ 2845242 w 3541795"/>
              <a:gd name="csY5" fmla="*/ 0 h 1765140"/>
              <a:gd name="csX6" fmla="*/ 3541795 w 3541795"/>
              <a:gd name="csY6" fmla="*/ 0 h 1765140"/>
              <a:gd name="csX7" fmla="*/ 3541795 w 3541795"/>
              <a:gd name="csY7" fmla="*/ 623683 h 1765140"/>
              <a:gd name="csX8" fmla="*/ 3541795 w 3541795"/>
              <a:gd name="csY8" fmla="*/ 1194411 h 1765140"/>
              <a:gd name="csX9" fmla="*/ 3541795 w 3541795"/>
              <a:gd name="csY9" fmla="*/ 1765140 h 1765140"/>
              <a:gd name="csX10" fmla="*/ 3022332 w 3541795"/>
              <a:gd name="csY10" fmla="*/ 1765140 h 1765140"/>
              <a:gd name="csX11" fmla="*/ 2361197 w 3541795"/>
              <a:gd name="csY11" fmla="*/ 1765140 h 1765140"/>
              <a:gd name="csX12" fmla="*/ 1841733 w 3541795"/>
              <a:gd name="csY12" fmla="*/ 1765140 h 1765140"/>
              <a:gd name="csX13" fmla="*/ 1322270 w 3541795"/>
              <a:gd name="csY13" fmla="*/ 1765140 h 1765140"/>
              <a:gd name="csX14" fmla="*/ 661135 w 3541795"/>
              <a:gd name="csY14" fmla="*/ 1765140 h 1765140"/>
              <a:gd name="csX15" fmla="*/ 0 w 3541795"/>
              <a:gd name="csY15" fmla="*/ 1765140 h 1765140"/>
              <a:gd name="csX16" fmla="*/ 0 w 3541795"/>
              <a:gd name="csY16" fmla="*/ 1176760 h 1765140"/>
              <a:gd name="csX17" fmla="*/ 0 w 3541795"/>
              <a:gd name="csY17" fmla="*/ 623683 h 1765140"/>
              <a:gd name="csX18" fmla="*/ 0 w 3541795"/>
              <a:gd name="csY18" fmla="*/ 0 h 17651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541795" h="1765140" fill="none" extrusionOk="0">
                <a:moveTo>
                  <a:pt x="0" y="0"/>
                </a:moveTo>
                <a:cubicBezTo>
                  <a:pt x="196316" y="-11928"/>
                  <a:pt x="394654" y="52699"/>
                  <a:pt x="519463" y="0"/>
                </a:cubicBezTo>
                <a:cubicBezTo>
                  <a:pt x="644272" y="-52699"/>
                  <a:pt x="855953" y="69018"/>
                  <a:pt x="1145180" y="0"/>
                </a:cubicBezTo>
                <a:cubicBezTo>
                  <a:pt x="1434407" y="-69018"/>
                  <a:pt x="1537297" y="18416"/>
                  <a:pt x="1806315" y="0"/>
                </a:cubicBezTo>
                <a:cubicBezTo>
                  <a:pt x="2075333" y="-18416"/>
                  <a:pt x="2169767" y="23005"/>
                  <a:pt x="2361197" y="0"/>
                </a:cubicBezTo>
                <a:cubicBezTo>
                  <a:pt x="2552627" y="-23005"/>
                  <a:pt x="2719332" y="54263"/>
                  <a:pt x="2845242" y="0"/>
                </a:cubicBezTo>
                <a:cubicBezTo>
                  <a:pt x="2971152" y="-54263"/>
                  <a:pt x="3326737" y="27928"/>
                  <a:pt x="3541795" y="0"/>
                </a:cubicBezTo>
                <a:cubicBezTo>
                  <a:pt x="3613273" y="243967"/>
                  <a:pt x="3521471" y="401129"/>
                  <a:pt x="3541795" y="623683"/>
                </a:cubicBezTo>
                <a:cubicBezTo>
                  <a:pt x="3562119" y="846237"/>
                  <a:pt x="3494310" y="983899"/>
                  <a:pt x="3541795" y="1194411"/>
                </a:cubicBezTo>
                <a:cubicBezTo>
                  <a:pt x="3589280" y="1404923"/>
                  <a:pt x="3506817" y="1490907"/>
                  <a:pt x="3541795" y="1765140"/>
                </a:cubicBezTo>
                <a:cubicBezTo>
                  <a:pt x="3319155" y="1766362"/>
                  <a:pt x="3228241" y="1747847"/>
                  <a:pt x="3022332" y="1765140"/>
                </a:cubicBezTo>
                <a:cubicBezTo>
                  <a:pt x="2816423" y="1782433"/>
                  <a:pt x="2652434" y="1738870"/>
                  <a:pt x="2361197" y="1765140"/>
                </a:cubicBezTo>
                <a:cubicBezTo>
                  <a:pt x="2069961" y="1791410"/>
                  <a:pt x="2080756" y="1734089"/>
                  <a:pt x="1841733" y="1765140"/>
                </a:cubicBezTo>
                <a:cubicBezTo>
                  <a:pt x="1602710" y="1796191"/>
                  <a:pt x="1426423" y="1704638"/>
                  <a:pt x="1322270" y="1765140"/>
                </a:cubicBezTo>
                <a:cubicBezTo>
                  <a:pt x="1218117" y="1825642"/>
                  <a:pt x="870355" y="1711102"/>
                  <a:pt x="661135" y="1765140"/>
                </a:cubicBezTo>
                <a:cubicBezTo>
                  <a:pt x="451915" y="1819178"/>
                  <a:pt x="299645" y="1748378"/>
                  <a:pt x="0" y="1765140"/>
                </a:cubicBezTo>
                <a:cubicBezTo>
                  <a:pt x="-42543" y="1536311"/>
                  <a:pt x="21928" y="1303945"/>
                  <a:pt x="0" y="1176760"/>
                </a:cubicBezTo>
                <a:cubicBezTo>
                  <a:pt x="-21928" y="1049575"/>
                  <a:pt x="58072" y="818916"/>
                  <a:pt x="0" y="623683"/>
                </a:cubicBezTo>
                <a:cubicBezTo>
                  <a:pt x="-58072" y="428450"/>
                  <a:pt x="62581" y="288408"/>
                  <a:pt x="0" y="0"/>
                </a:cubicBezTo>
                <a:close/>
              </a:path>
              <a:path w="3541795" h="1765140" stroke="0" extrusionOk="0">
                <a:moveTo>
                  <a:pt x="0" y="0"/>
                </a:moveTo>
                <a:cubicBezTo>
                  <a:pt x="135684" y="-18665"/>
                  <a:pt x="353506" y="51738"/>
                  <a:pt x="590299" y="0"/>
                </a:cubicBezTo>
                <a:cubicBezTo>
                  <a:pt x="827092" y="-51738"/>
                  <a:pt x="990380" y="1891"/>
                  <a:pt x="1216016" y="0"/>
                </a:cubicBezTo>
                <a:cubicBezTo>
                  <a:pt x="1441652" y="-1891"/>
                  <a:pt x="1501060" y="7466"/>
                  <a:pt x="1735480" y="0"/>
                </a:cubicBezTo>
                <a:cubicBezTo>
                  <a:pt x="1969900" y="-7466"/>
                  <a:pt x="2124457" y="49884"/>
                  <a:pt x="2254943" y="0"/>
                </a:cubicBezTo>
                <a:cubicBezTo>
                  <a:pt x="2385429" y="-49884"/>
                  <a:pt x="2629942" y="52270"/>
                  <a:pt x="2845242" y="0"/>
                </a:cubicBezTo>
                <a:cubicBezTo>
                  <a:pt x="3060542" y="-52270"/>
                  <a:pt x="3387958" y="7105"/>
                  <a:pt x="3541795" y="0"/>
                </a:cubicBezTo>
                <a:cubicBezTo>
                  <a:pt x="3556949" y="147456"/>
                  <a:pt x="3529847" y="415056"/>
                  <a:pt x="3541795" y="535426"/>
                </a:cubicBezTo>
                <a:cubicBezTo>
                  <a:pt x="3553743" y="655796"/>
                  <a:pt x="3484836" y="849335"/>
                  <a:pt x="3541795" y="1070852"/>
                </a:cubicBezTo>
                <a:cubicBezTo>
                  <a:pt x="3598754" y="1292369"/>
                  <a:pt x="3496886" y="1514247"/>
                  <a:pt x="3541795" y="1765140"/>
                </a:cubicBezTo>
                <a:cubicBezTo>
                  <a:pt x="3394942" y="1811442"/>
                  <a:pt x="3253288" y="1754979"/>
                  <a:pt x="2986914" y="1765140"/>
                </a:cubicBezTo>
                <a:cubicBezTo>
                  <a:pt x="2720540" y="1775301"/>
                  <a:pt x="2601651" y="1760473"/>
                  <a:pt x="2396615" y="1765140"/>
                </a:cubicBezTo>
                <a:cubicBezTo>
                  <a:pt x="2191579" y="1769807"/>
                  <a:pt x="1993505" y="1695564"/>
                  <a:pt x="1806315" y="1765140"/>
                </a:cubicBezTo>
                <a:cubicBezTo>
                  <a:pt x="1619125" y="1834716"/>
                  <a:pt x="1484767" y="1751839"/>
                  <a:pt x="1216016" y="1765140"/>
                </a:cubicBezTo>
                <a:cubicBezTo>
                  <a:pt x="947265" y="1778441"/>
                  <a:pt x="927594" y="1707915"/>
                  <a:pt x="731971" y="1765140"/>
                </a:cubicBezTo>
                <a:cubicBezTo>
                  <a:pt x="536348" y="1822365"/>
                  <a:pt x="239417" y="1688471"/>
                  <a:pt x="0" y="1765140"/>
                </a:cubicBezTo>
                <a:cubicBezTo>
                  <a:pt x="-2946" y="1589384"/>
                  <a:pt x="30179" y="1300660"/>
                  <a:pt x="0" y="1176760"/>
                </a:cubicBezTo>
                <a:cubicBezTo>
                  <a:pt x="-30179" y="1052860"/>
                  <a:pt x="31594" y="859730"/>
                  <a:pt x="0" y="623683"/>
                </a:cubicBezTo>
                <a:cubicBezTo>
                  <a:pt x="-31594" y="387636"/>
                  <a:pt x="17720" y="27041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415782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 traps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497711" y="6355079"/>
            <a:ext cx="6690168" cy="3759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 2B:31 stations on a 3 km × 3 km grid (Jan–Jul 2025)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863840" y="96012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Sampling effort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7635240" y="1388037"/>
            <a:ext cx="4480560" cy="1481327"/>
          </a:xfrm>
          <a:custGeom>
            <a:avLst/>
            <a:gdLst>
              <a:gd name="csX0" fmla="*/ 0 w 4480560"/>
              <a:gd name="csY0" fmla="*/ 0 h 1481327"/>
              <a:gd name="csX1" fmla="*/ 560070 w 4480560"/>
              <a:gd name="csY1" fmla="*/ 0 h 1481327"/>
              <a:gd name="csX2" fmla="*/ 985723 w 4480560"/>
              <a:gd name="csY2" fmla="*/ 0 h 1481327"/>
              <a:gd name="csX3" fmla="*/ 1456182 w 4480560"/>
              <a:gd name="csY3" fmla="*/ 0 h 1481327"/>
              <a:gd name="csX4" fmla="*/ 2105863 w 4480560"/>
              <a:gd name="csY4" fmla="*/ 0 h 1481327"/>
              <a:gd name="csX5" fmla="*/ 2665933 w 4480560"/>
              <a:gd name="csY5" fmla="*/ 0 h 1481327"/>
              <a:gd name="csX6" fmla="*/ 3270809 w 4480560"/>
              <a:gd name="csY6" fmla="*/ 0 h 1481327"/>
              <a:gd name="csX7" fmla="*/ 3830879 w 4480560"/>
              <a:gd name="csY7" fmla="*/ 0 h 1481327"/>
              <a:gd name="csX8" fmla="*/ 4480560 w 4480560"/>
              <a:gd name="csY8" fmla="*/ 0 h 1481327"/>
              <a:gd name="csX9" fmla="*/ 4480560 w 4480560"/>
              <a:gd name="csY9" fmla="*/ 508589 h 1481327"/>
              <a:gd name="csX10" fmla="*/ 4480560 w 4480560"/>
              <a:gd name="csY10" fmla="*/ 1002365 h 1481327"/>
              <a:gd name="csX11" fmla="*/ 4480560 w 4480560"/>
              <a:gd name="csY11" fmla="*/ 1481327 h 1481327"/>
              <a:gd name="csX12" fmla="*/ 3965296 w 4480560"/>
              <a:gd name="csY12" fmla="*/ 1481327 h 1481327"/>
              <a:gd name="csX13" fmla="*/ 3360420 w 4480560"/>
              <a:gd name="csY13" fmla="*/ 1481327 h 1481327"/>
              <a:gd name="csX14" fmla="*/ 2934767 w 4480560"/>
              <a:gd name="csY14" fmla="*/ 1481327 h 1481327"/>
              <a:gd name="csX15" fmla="*/ 2285086 w 4480560"/>
              <a:gd name="csY15" fmla="*/ 1481327 h 1481327"/>
              <a:gd name="csX16" fmla="*/ 1680210 w 4480560"/>
              <a:gd name="csY16" fmla="*/ 1481327 h 1481327"/>
              <a:gd name="csX17" fmla="*/ 1075334 w 4480560"/>
              <a:gd name="csY17" fmla="*/ 1481327 h 1481327"/>
              <a:gd name="csX18" fmla="*/ 560070 w 4480560"/>
              <a:gd name="csY18" fmla="*/ 1481327 h 1481327"/>
              <a:gd name="csX19" fmla="*/ 0 w 4480560"/>
              <a:gd name="csY19" fmla="*/ 1481327 h 1481327"/>
              <a:gd name="csX20" fmla="*/ 0 w 4480560"/>
              <a:gd name="csY20" fmla="*/ 957925 h 1481327"/>
              <a:gd name="csX21" fmla="*/ 0 w 4480560"/>
              <a:gd name="csY21" fmla="*/ 434523 h 1481327"/>
              <a:gd name="csX22" fmla="*/ 0 w 4480560"/>
              <a:gd name="csY22" fmla="*/ 0 h 14813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480560" h="1481327" fill="none" extrusionOk="0">
                <a:moveTo>
                  <a:pt x="0" y="0"/>
                </a:moveTo>
                <a:cubicBezTo>
                  <a:pt x="177398" y="-17417"/>
                  <a:pt x="331031" y="4551"/>
                  <a:pt x="560070" y="0"/>
                </a:cubicBezTo>
                <a:cubicBezTo>
                  <a:pt x="789109" y="-4551"/>
                  <a:pt x="806303" y="49447"/>
                  <a:pt x="985723" y="0"/>
                </a:cubicBezTo>
                <a:cubicBezTo>
                  <a:pt x="1165143" y="-49447"/>
                  <a:pt x="1280360" y="21461"/>
                  <a:pt x="1456182" y="0"/>
                </a:cubicBezTo>
                <a:cubicBezTo>
                  <a:pt x="1632004" y="-21461"/>
                  <a:pt x="1800341" y="33019"/>
                  <a:pt x="2105863" y="0"/>
                </a:cubicBezTo>
                <a:cubicBezTo>
                  <a:pt x="2411385" y="-33019"/>
                  <a:pt x="2449902" y="45534"/>
                  <a:pt x="2665933" y="0"/>
                </a:cubicBezTo>
                <a:cubicBezTo>
                  <a:pt x="2881964" y="-45534"/>
                  <a:pt x="3077424" y="58032"/>
                  <a:pt x="3270809" y="0"/>
                </a:cubicBezTo>
                <a:cubicBezTo>
                  <a:pt x="3464194" y="-58032"/>
                  <a:pt x="3657618" y="7857"/>
                  <a:pt x="3830879" y="0"/>
                </a:cubicBezTo>
                <a:cubicBezTo>
                  <a:pt x="4004140" y="-7857"/>
                  <a:pt x="4278320" y="10450"/>
                  <a:pt x="4480560" y="0"/>
                </a:cubicBezTo>
                <a:cubicBezTo>
                  <a:pt x="4515362" y="180886"/>
                  <a:pt x="4450760" y="324718"/>
                  <a:pt x="4480560" y="508589"/>
                </a:cubicBezTo>
                <a:cubicBezTo>
                  <a:pt x="4510360" y="692460"/>
                  <a:pt x="4435467" y="793082"/>
                  <a:pt x="4480560" y="1002365"/>
                </a:cubicBezTo>
                <a:cubicBezTo>
                  <a:pt x="4525653" y="1211648"/>
                  <a:pt x="4477888" y="1361690"/>
                  <a:pt x="4480560" y="1481327"/>
                </a:cubicBezTo>
                <a:cubicBezTo>
                  <a:pt x="4232416" y="1542761"/>
                  <a:pt x="4160292" y="1456218"/>
                  <a:pt x="3965296" y="1481327"/>
                </a:cubicBezTo>
                <a:cubicBezTo>
                  <a:pt x="3770300" y="1506436"/>
                  <a:pt x="3541905" y="1470466"/>
                  <a:pt x="3360420" y="1481327"/>
                </a:cubicBezTo>
                <a:cubicBezTo>
                  <a:pt x="3178935" y="1492188"/>
                  <a:pt x="3114851" y="1434186"/>
                  <a:pt x="2934767" y="1481327"/>
                </a:cubicBezTo>
                <a:cubicBezTo>
                  <a:pt x="2754683" y="1528468"/>
                  <a:pt x="2466274" y="1435058"/>
                  <a:pt x="2285086" y="1481327"/>
                </a:cubicBezTo>
                <a:cubicBezTo>
                  <a:pt x="2103898" y="1527596"/>
                  <a:pt x="1880315" y="1449210"/>
                  <a:pt x="1680210" y="1481327"/>
                </a:cubicBezTo>
                <a:cubicBezTo>
                  <a:pt x="1480105" y="1513444"/>
                  <a:pt x="1298669" y="1460218"/>
                  <a:pt x="1075334" y="1481327"/>
                </a:cubicBezTo>
                <a:cubicBezTo>
                  <a:pt x="851999" y="1502436"/>
                  <a:pt x="771885" y="1426784"/>
                  <a:pt x="560070" y="1481327"/>
                </a:cubicBezTo>
                <a:cubicBezTo>
                  <a:pt x="348255" y="1535870"/>
                  <a:pt x="122863" y="1478900"/>
                  <a:pt x="0" y="1481327"/>
                </a:cubicBezTo>
                <a:cubicBezTo>
                  <a:pt x="-15063" y="1243592"/>
                  <a:pt x="46939" y="1137605"/>
                  <a:pt x="0" y="957925"/>
                </a:cubicBezTo>
                <a:cubicBezTo>
                  <a:pt x="-46939" y="778245"/>
                  <a:pt x="16624" y="574607"/>
                  <a:pt x="0" y="434523"/>
                </a:cubicBezTo>
                <a:cubicBezTo>
                  <a:pt x="-16624" y="294439"/>
                  <a:pt x="33322" y="154011"/>
                  <a:pt x="0" y="0"/>
                </a:cubicBezTo>
                <a:close/>
              </a:path>
              <a:path w="4480560" h="1481327" stroke="0" extrusionOk="0">
                <a:moveTo>
                  <a:pt x="0" y="0"/>
                </a:moveTo>
                <a:cubicBezTo>
                  <a:pt x="191159" y="-23801"/>
                  <a:pt x="339316" y="27301"/>
                  <a:pt x="425653" y="0"/>
                </a:cubicBezTo>
                <a:cubicBezTo>
                  <a:pt x="511990" y="-27301"/>
                  <a:pt x="684438" y="10122"/>
                  <a:pt x="940918" y="0"/>
                </a:cubicBezTo>
                <a:cubicBezTo>
                  <a:pt x="1197398" y="-10122"/>
                  <a:pt x="1248703" y="44200"/>
                  <a:pt x="1411376" y="0"/>
                </a:cubicBezTo>
                <a:cubicBezTo>
                  <a:pt x="1574049" y="-44200"/>
                  <a:pt x="1689445" y="43602"/>
                  <a:pt x="1926641" y="0"/>
                </a:cubicBezTo>
                <a:cubicBezTo>
                  <a:pt x="2163838" y="-43602"/>
                  <a:pt x="2190685" y="36423"/>
                  <a:pt x="2352294" y="0"/>
                </a:cubicBezTo>
                <a:cubicBezTo>
                  <a:pt x="2513903" y="-36423"/>
                  <a:pt x="2716552" y="18188"/>
                  <a:pt x="2822753" y="0"/>
                </a:cubicBezTo>
                <a:cubicBezTo>
                  <a:pt x="2928954" y="-18188"/>
                  <a:pt x="3165704" y="46335"/>
                  <a:pt x="3472434" y="0"/>
                </a:cubicBezTo>
                <a:cubicBezTo>
                  <a:pt x="3779164" y="-46335"/>
                  <a:pt x="3755399" y="42721"/>
                  <a:pt x="3898087" y="0"/>
                </a:cubicBezTo>
                <a:cubicBezTo>
                  <a:pt x="4040775" y="-42721"/>
                  <a:pt x="4344016" y="37515"/>
                  <a:pt x="4480560" y="0"/>
                </a:cubicBezTo>
                <a:cubicBezTo>
                  <a:pt x="4487534" y="118966"/>
                  <a:pt x="4473787" y="295026"/>
                  <a:pt x="4480560" y="493776"/>
                </a:cubicBezTo>
                <a:cubicBezTo>
                  <a:pt x="4487333" y="692526"/>
                  <a:pt x="4465325" y="823588"/>
                  <a:pt x="4480560" y="957925"/>
                </a:cubicBezTo>
                <a:cubicBezTo>
                  <a:pt x="4495795" y="1092262"/>
                  <a:pt x="4429410" y="1309148"/>
                  <a:pt x="4480560" y="1481327"/>
                </a:cubicBezTo>
                <a:cubicBezTo>
                  <a:pt x="4226287" y="1502918"/>
                  <a:pt x="4079028" y="1435475"/>
                  <a:pt x="3875684" y="1481327"/>
                </a:cubicBezTo>
                <a:cubicBezTo>
                  <a:pt x="3672340" y="1527179"/>
                  <a:pt x="3483793" y="1471937"/>
                  <a:pt x="3360420" y="1481327"/>
                </a:cubicBezTo>
                <a:cubicBezTo>
                  <a:pt x="3237047" y="1490717"/>
                  <a:pt x="3024460" y="1441664"/>
                  <a:pt x="2800350" y="1481327"/>
                </a:cubicBezTo>
                <a:cubicBezTo>
                  <a:pt x="2576240" y="1520990"/>
                  <a:pt x="2482889" y="1437767"/>
                  <a:pt x="2374697" y="1481327"/>
                </a:cubicBezTo>
                <a:cubicBezTo>
                  <a:pt x="2266505" y="1524887"/>
                  <a:pt x="2083000" y="1465294"/>
                  <a:pt x="1859432" y="1481327"/>
                </a:cubicBezTo>
                <a:cubicBezTo>
                  <a:pt x="1635865" y="1497360"/>
                  <a:pt x="1422215" y="1467963"/>
                  <a:pt x="1209751" y="1481327"/>
                </a:cubicBezTo>
                <a:cubicBezTo>
                  <a:pt x="997287" y="1494691"/>
                  <a:pt x="764970" y="1432755"/>
                  <a:pt x="649681" y="1481327"/>
                </a:cubicBezTo>
                <a:cubicBezTo>
                  <a:pt x="534392" y="1529899"/>
                  <a:pt x="139457" y="1453305"/>
                  <a:pt x="0" y="1481327"/>
                </a:cubicBezTo>
                <a:cubicBezTo>
                  <a:pt x="-17034" y="1381272"/>
                  <a:pt x="7485" y="1123933"/>
                  <a:pt x="0" y="1017178"/>
                </a:cubicBezTo>
                <a:cubicBezTo>
                  <a:pt x="-7485" y="910423"/>
                  <a:pt x="9313" y="707390"/>
                  <a:pt x="0" y="508589"/>
                </a:cubicBezTo>
                <a:cubicBezTo>
                  <a:pt x="-9313" y="309788"/>
                  <a:pt x="13963" y="179161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076837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5,144 trap days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822 independent events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Two cameras per station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≥1 km spacing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7863840" y="2989653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Seasons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7635240" y="3377147"/>
            <a:ext cx="4480560" cy="1161288"/>
          </a:xfrm>
          <a:custGeom>
            <a:avLst/>
            <a:gdLst>
              <a:gd name="csX0" fmla="*/ 0 w 4480560"/>
              <a:gd name="csY0" fmla="*/ 0 h 1161288"/>
              <a:gd name="csX1" fmla="*/ 560070 w 4480560"/>
              <a:gd name="csY1" fmla="*/ 0 h 1161288"/>
              <a:gd name="csX2" fmla="*/ 1030529 w 4480560"/>
              <a:gd name="csY2" fmla="*/ 0 h 1161288"/>
              <a:gd name="csX3" fmla="*/ 1500988 w 4480560"/>
              <a:gd name="csY3" fmla="*/ 0 h 1161288"/>
              <a:gd name="csX4" fmla="*/ 2061058 w 4480560"/>
              <a:gd name="csY4" fmla="*/ 0 h 1161288"/>
              <a:gd name="csX5" fmla="*/ 2486711 w 4480560"/>
              <a:gd name="csY5" fmla="*/ 0 h 1161288"/>
              <a:gd name="csX6" fmla="*/ 3091586 w 4480560"/>
              <a:gd name="csY6" fmla="*/ 0 h 1161288"/>
              <a:gd name="csX7" fmla="*/ 3606851 w 4480560"/>
              <a:gd name="csY7" fmla="*/ 0 h 1161288"/>
              <a:gd name="csX8" fmla="*/ 4480560 w 4480560"/>
              <a:gd name="csY8" fmla="*/ 0 h 1161288"/>
              <a:gd name="csX9" fmla="*/ 4480560 w 4480560"/>
              <a:gd name="csY9" fmla="*/ 580644 h 1161288"/>
              <a:gd name="csX10" fmla="*/ 4480560 w 4480560"/>
              <a:gd name="csY10" fmla="*/ 1161288 h 1161288"/>
              <a:gd name="csX11" fmla="*/ 3875684 w 4480560"/>
              <a:gd name="csY11" fmla="*/ 1161288 h 1161288"/>
              <a:gd name="csX12" fmla="*/ 3226003 w 4480560"/>
              <a:gd name="csY12" fmla="*/ 1161288 h 1161288"/>
              <a:gd name="csX13" fmla="*/ 2665933 w 4480560"/>
              <a:gd name="csY13" fmla="*/ 1161288 h 1161288"/>
              <a:gd name="csX14" fmla="*/ 2061058 w 4480560"/>
              <a:gd name="csY14" fmla="*/ 1161288 h 1161288"/>
              <a:gd name="csX15" fmla="*/ 1500988 w 4480560"/>
              <a:gd name="csY15" fmla="*/ 1161288 h 1161288"/>
              <a:gd name="csX16" fmla="*/ 985723 w 4480560"/>
              <a:gd name="csY16" fmla="*/ 1161288 h 1161288"/>
              <a:gd name="csX17" fmla="*/ 515264 w 4480560"/>
              <a:gd name="csY17" fmla="*/ 1161288 h 1161288"/>
              <a:gd name="csX18" fmla="*/ 0 w 4480560"/>
              <a:gd name="csY18" fmla="*/ 1161288 h 1161288"/>
              <a:gd name="csX19" fmla="*/ 0 w 4480560"/>
              <a:gd name="csY19" fmla="*/ 569031 h 1161288"/>
              <a:gd name="csX20" fmla="*/ 0 w 4480560"/>
              <a:gd name="csY20" fmla="*/ 0 h 1161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480560" h="1161288" fill="none" extrusionOk="0">
                <a:moveTo>
                  <a:pt x="0" y="0"/>
                </a:moveTo>
                <a:cubicBezTo>
                  <a:pt x="120752" y="-39287"/>
                  <a:pt x="402627" y="22679"/>
                  <a:pt x="560070" y="0"/>
                </a:cubicBezTo>
                <a:cubicBezTo>
                  <a:pt x="717513" y="-22679"/>
                  <a:pt x="841856" y="32455"/>
                  <a:pt x="1030529" y="0"/>
                </a:cubicBezTo>
                <a:cubicBezTo>
                  <a:pt x="1219202" y="-32455"/>
                  <a:pt x="1300864" y="10342"/>
                  <a:pt x="1500988" y="0"/>
                </a:cubicBezTo>
                <a:cubicBezTo>
                  <a:pt x="1701112" y="-10342"/>
                  <a:pt x="1785336" y="63218"/>
                  <a:pt x="2061058" y="0"/>
                </a:cubicBezTo>
                <a:cubicBezTo>
                  <a:pt x="2336780" y="-63218"/>
                  <a:pt x="2303620" y="29340"/>
                  <a:pt x="2486711" y="0"/>
                </a:cubicBezTo>
                <a:cubicBezTo>
                  <a:pt x="2669802" y="-29340"/>
                  <a:pt x="2876075" y="44579"/>
                  <a:pt x="3091586" y="0"/>
                </a:cubicBezTo>
                <a:cubicBezTo>
                  <a:pt x="3307097" y="-44579"/>
                  <a:pt x="3413390" y="38008"/>
                  <a:pt x="3606851" y="0"/>
                </a:cubicBezTo>
                <a:cubicBezTo>
                  <a:pt x="3800312" y="-38008"/>
                  <a:pt x="4271467" y="54799"/>
                  <a:pt x="4480560" y="0"/>
                </a:cubicBezTo>
                <a:cubicBezTo>
                  <a:pt x="4494216" y="150454"/>
                  <a:pt x="4465547" y="397102"/>
                  <a:pt x="4480560" y="580644"/>
                </a:cubicBezTo>
                <a:cubicBezTo>
                  <a:pt x="4495573" y="764186"/>
                  <a:pt x="4479434" y="896923"/>
                  <a:pt x="4480560" y="1161288"/>
                </a:cubicBezTo>
                <a:cubicBezTo>
                  <a:pt x="4285721" y="1223544"/>
                  <a:pt x="4148356" y="1157396"/>
                  <a:pt x="3875684" y="1161288"/>
                </a:cubicBezTo>
                <a:cubicBezTo>
                  <a:pt x="3603012" y="1165180"/>
                  <a:pt x="3506827" y="1143217"/>
                  <a:pt x="3226003" y="1161288"/>
                </a:cubicBezTo>
                <a:cubicBezTo>
                  <a:pt x="2945179" y="1179359"/>
                  <a:pt x="2918225" y="1117368"/>
                  <a:pt x="2665933" y="1161288"/>
                </a:cubicBezTo>
                <a:cubicBezTo>
                  <a:pt x="2413641" y="1205208"/>
                  <a:pt x="2234104" y="1130484"/>
                  <a:pt x="2061058" y="1161288"/>
                </a:cubicBezTo>
                <a:cubicBezTo>
                  <a:pt x="1888013" y="1192092"/>
                  <a:pt x="1622881" y="1146314"/>
                  <a:pt x="1500988" y="1161288"/>
                </a:cubicBezTo>
                <a:cubicBezTo>
                  <a:pt x="1379095" y="1176262"/>
                  <a:pt x="1205329" y="1099673"/>
                  <a:pt x="985723" y="1161288"/>
                </a:cubicBezTo>
                <a:cubicBezTo>
                  <a:pt x="766118" y="1222903"/>
                  <a:pt x="694798" y="1131715"/>
                  <a:pt x="515264" y="1161288"/>
                </a:cubicBezTo>
                <a:cubicBezTo>
                  <a:pt x="335730" y="1190861"/>
                  <a:pt x="141368" y="1160082"/>
                  <a:pt x="0" y="1161288"/>
                </a:cubicBezTo>
                <a:cubicBezTo>
                  <a:pt x="-67533" y="873757"/>
                  <a:pt x="47533" y="716522"/>
                  <a:pt x="0" y="569031"/>
                </a:cubicBezTo>
                <a:cubicBezTo>
                  <a:pt x="-47533" y="421540"/>
                  <a:pt x="50626" y="281214"/>
                  <a:pt x="0" y="0"/>
                </a:cubicBezTo>
                <a:close/>
              </a:path>
              <a:path w="4480560" h="1161288" stroke="0" extrusionOk="0">
                <a:moveTo>
                  <a:pt x="0" y="0"/>
                </a:moveTo>
                <a:cubicBezTo>
                  <a:pt x="143526" y="-53928"/>
                  <a:pt x="324390" y="31372"/>
                  <a:pt x="515264" y="0"/>
                </a:cubicBezTo>
                <a:cubicBezTo>
                  <a:pt x="706138" y="-31372"/>
                  <a:pt x="917550" y="2406"/>
                  <a:pt x="1075334" y="0"/>
                </a:cubicBezTo>
                <a:cubicBezTo>
                  <a:pt x="1233118" y="-2406"/>
                  <a:pt x="1438727" y="1737"/>
                  <a:pt x="1590599" y="0"/>
                </a:cubicBezTo>
                <a:cubicBezTo>
                  <a:pt x="1742471" y="-1737"/>
                  <a:pt x="1863493" y="5065"/>
                  <a:pt x="2016252" y="0"/>
                </a:cubicBezTo>
                <a:cubicBezTo>
                  <a:pt x="2169011" y="-5065"/>
                  <a:pt x="2516462" y="47523"/>
                  <a:pt x="2665933" y="0"/>
                </a:cubicBezTo>
                <a:cubicBezTo>
                  <a:pt x="2815404" y="-47523"/>
                  <a:pt x="3030643" y="33130"/>
                  <a:pt x="3136392" y="0"/>
                </a:cubicBezTo>
                <a:cubicBezTo>
                  <a:pt x="3242141" y="-33130"/>
                  <a:pt x="3429235" y="2887"/>
                  <a:pt x="3606851" y="0"/>
                </a:cubicBezTo>
                <a:cubicBezTo>
                  <a:pt x="3784467" y="-2887"/>
                  <a:pt x="4076975" y="57065"/>
                  <a:pt x="4480560" y="0"/>
                </a:cubicBezTo>
                <a:cubicBezTo>
                  <a:pt x="4535412" y="179713"/>
                  <a:pt x="4432647" y="336626"/>
                  <a:pt x="4480560" y="557418"/>
                </a:cubicBezTo>
                <a:cubicBezTo>
                  <a:pt x="4528473" y="778210"/>
                  <a:pt x="4425840" y="1007703"/>
                  <a:pt x="4480560" y="1161288"/>
                </a:cubicBezTo>
                <a:cubicBezTo>
                  <a:pt x="4271016" y="1193376"/>
                  <a:pt x="4120653" y="1129974"/>
                  <a:pt x="3965296" y="1161288"/>
                </a:cubicBezTo>
                <a:cubicBezTo>
                  <a:pt x="3809939" y="1192602"/>
                  <a:pt x="3571754" y="1152895"/>
                  <a:pt x="3450031" y="1161288"/>
                </a:cubicBezTo>
                <a:cubicBezTo>
                  <a:pt x="3328308" y="1169681"/>
                  <a:pt x="3046941" y="1101092"/>
                  <a:pt x="2934767" y="1161288"/>
                </a:cubicBezTo>
                <a:cubicBezTo>
                  <a:pt x="2822593" y="1221484"/>
                  <a:pt x="2577563" y="1090859"/>
                  <a:pt x="2285086" y="1161288"/>
                </a:cubicBezTo>
                <a:cubicBezTo>
                  <a:pt x="1992609" y="1231717"/>
                  <a:pt x="1910967" y="1089136"/>
                  <a:pt x="1680210" y="1161288"/>
                </a:cubicBezTo>
                <a:cubicBezTo>
                  <a:pt x="1449453" y="1233440"/>
                  <a:pt x="1308033" y="1135767"/>
                  <a:pt x="1075334" y="1161288"/>
                </a:cubicBezTo>
                <a:cubicBezTo>
                  <a:pt x="842635" y="1186809"/>
                  <a:pt x="448260" y="1075546"/>
                  <a:pt x="0" y="1161288"/>
                </a:cubicBezTo>
                <a:cubicBezTo>
                  <a:pt x="-9380" y="980674"/>
                  <a:pt x="56790" y="738325"/>
                  <a:pt x="0" y="603870"/>
                </a:cubicBezTo>
                <a:cubicBezTo>
                  <a:pt x="-56790" y="469415"/>
                  <a:pt x="49241" y="239691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37586252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Winter (Jan–Feb)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Spring (Mar–May)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Summer (Jun–Jul)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7863840" y="470916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Focal prey (6)</a:t>
            </a:r>
            <a:endParaRPr lang="en-US" sz="2800" dirty="0"/>
          </a:p>
        </p:txBody>
      </p:sp>
      <p:sp>
        <p:nvSpPr>
          <p:cNvPr id="16" name="Text 13"/>
          <p:cNvSpPr/>
          <p:nvPr/>
        </p:nvSpPr>
        <p:spPr>
          <a:xfrm>
            <a:off x="7635240" y="5120640"/>
            <a:ext cx="4480560" cy="1554480"/>
          </a:xfrm>
          <a:custGeom>
            <a:avLst/>
            <a:gdLst>
              <a:gd name="csX0" fmla="*/ 0 w 4480560"/>
              <a:gd name="csY0" fmla="*/ 0 h 1554480"/>
              <a:gd name="csX1" fmla="*/ 604876 w 4480560"/>
              <a:gd name="csY1" fmla="*/ 0 h 1554480"/>
              <a:gd name="csX2" fmla="*/ 1030529 w 4480560"/>
              <a:gd name="csY2" fmla="*/ 0 h 1554480"/>
              <a:gd name="csX3" fmla="*/ 1500988 w 4480560"/>
              <a:gd name="csY3" fmla="*/ 0 h 1554480"/>
              <a:gd name="csX4" fmla="*/ 1926641 w 4480560"/>
              <a:gd name="csY4" fmla="*/ 0 h 1554480"/>
              <a:gd name="csX5" fmla="*/ 2486711 w 4480560"/>
              <a:gd name="csY5" fmla="*/ 0 h 1554480"/>
              <a:gd name="csX6" fmla="*/ 3091586 w 4480560"/>
              <a:gd name="csY6" fmla="*/ 0 h 1554480"/>
              <a:gd name="csX7" fmla="*/ 3651656 w 4480560"/>
              <a:gd name="csY7" fmla="*/ 0 h 1554480"/>
              <a:gd name="csX8" fmla="*/ 4480560 w 4480560"/>
              <a:gd name="csY8" fmla="*/ 0 h 1554480"/>
              <a:gd name="csX9" fmla="*/ 4480560 w 4480560"/>
              <a:gd name="csY9" fmla="*/ 471526 h 1554480"/>
              <a:gd name="csX10" fmla="*/ 4480560 w 4480560"/>
              <a:gd name="csY10" fmla="*/ 943051 h 1554480"/>
              <a:gd name="csX11" fmla="*/ 4480560 w 4480560"/>
              <a:gd name="csY11" fmla="*/ 1554480 h 1554480"/>
              <a:gd name="csX12" fmla="*/ 3965296 w 4480560"/>
              <a:gd name="csY12" fmla="*/ 1554480 h 1554480"/>
              <a:gd name="csX13" fmla="*/ 3450031 w 4480560"/>
              <a:gd name="csY13" fmla="*/ 1554480 h 1554480"/>
              <a:gd name="csX14" fmla="*/ 3024378 w 4480560"/>
              <a:gd name="csY14" fmla="*/ 1554480 h 1554480"/>
              <a:gd name="csX15" fmla="*/ 2464308 w 4480560"/>
              <a:gd name="csY15" fmla="*/ 1554480 h 1554480"/>
              <a:gd name="csX16" fmla="*/ 1993849 w 4480560"/>
              <a:gd name="csY16" fmla="*/ 1554480 h 1554480"/>
              <a:gd name="csX17" fmla="*/ 1433779 w 4480560"/>
              <a:gd name="csY17" fmla="*/ 1554480 h 1554480"/>
              <a:gd name="csX18" fmla="*/ 873709 w 4480560"/>
              <a:gd name="csY18" fmla="*/ 1554480 h 1554480"/>
              <a:gd name="csX19" fmla="*/ 0 w 4480560"/>
              <a:gd name="csY19" fmla="*/ 1554480 h 1554480"/>
              <a:gd name="csX20" fmla="*/ 0 w 4480560"/>
              <a:gd name="csY20" fmla="*/ 1020775 h 1554480"/>
              <a:gd name="csX21" fmla="*/ 0 w 4480560"/>
              <a:gd name="csY21" fmla="*/ 502615 h 1554480"/>
              <a:gd name="csX22" fmla="*/ 0 w 4480560"/>
              <a:gd name="csY22" fmla="*/ 0 h 15544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480560" h="1554480" fill="none" extrusionOk="0">
                <a:moveTo>
                  <a:pt x="0" y="0"/>
                </a:moveTo>
                <a:cubicBezTo>
                  <a:pt x="186464" y="-8160"/>
                  <a:pt x="479520" y="22368"/>
                  <a:pt x="604876" y="0"/>
                </a:cubicBezTo>
                <a:cubicBezTo>
                  <a:pt x="730232" y="-22368"/>
                  <a:pt x="899930" y="19014"/>
                  <a:pt x="1030529" y="0"/>
                </a:cubicBezTo>
                <a:cubicBezTo>
                  <a:pt x="1161128" y="-19014"/>
                  <a:pt x="1345097" y="16104"/>
                  <a:pt x="1500988" y="0"/>
                </a:cubicBezTo>
                <a:cubicBezTo>
                  <a:pt x="1656879" y="-16104"/>
                  <a:pt x="1824758" y="34976"/>
                  <a:pt x="1926641" y="0"/>
                </a:cubicBezTo>
                <a:cubicBezTo>
                  <a:pt x="2028524" y="-34976"/>
                  <a:pt x="2212589" y="60408"/>
                  <a:pt x="2486711" y="0"/>
                </a:cubicBezTo>
                <a:cubicBezTo>
                  <a:pt x="2760833" y="-60408"/>
                  <a:pt x="2940042" y="35143"/>
                  <a:pt x="3091586" y="0"/>
                </a:cubicBezTo>
                <a:cubicBezTo>
                  <a:pt x="3243130" y="-35143"/>
                  <a:pt x="3440220" y="58414"/>
                  <a:pt x="3651656" y="0"/>
                </a:cubicBezTo>
                <a:cubicBezTo>
                  <a:pt x="3863092" y="-58414"/>
                  <a:pt x="4069603" y="95334"/>
                  <a:pt x="4480560" y="0"/>
                </a:cubicBezTo>
                <a:cubicBezTo>
                  <a:pt x="4518671" y="110930"/>
                  <a:pt x="4464328" y="325870"/>
                  <a:pt x="4480560" y="471526"/>
                </a:cubicBezTo>
                <a:cubicBezTo>
                  <a:pt x="4496792" y="617182"/>
                  <a:pt x="4451670" y="789940"/>
                  <a:pt x="4480560" y="943051"/>
                </a:cubicBezTo>
                <a:cubicBezTo>
                  <a:pt x="4509450" y="1096163"/>
                  <a:pt x="4409468" y="1393577"/>
                  <a:pt x="4480560" y="1554480"/>
                </a:cubicBezTo>
                <a:cubicBezTo>
                  <a:pt x="4334544" y="1584431"/>
                  <a:pt x="4072291" y="1497589"/>
                  <a:pt x="3965296" y="1554480"/>
                </a:cubicBezTo>
                <a:cubicBezTo>
                  <a:pt x="3858301" y="1611371"/>
                  <a:pt x="3561013" y="1513086"/>
                  <a:pt x="3450031" y="1554480"/>
                </a:cubicBezTo>
                <a:cubicBezTo>
                  <a:pt x="3339049" y="1595874"/>
                  <a:pt x="3144801" y="1514909"/>
                  <a:pt x="3024378" y="1554480"/>
                </a:cubicBezTo>
                <a:cubicBezTo>
                  <a:pt x="2903955" y="1594051"/>
                  <a:pt x="2667157" y="1539657"/>
                  <a:pt x="2464308" y="1554480"/>
                </a:cubicBezTo>
                <a:cubicBezTo>
                  <a:pt x="2261459" y="1569303"/>
                  <a:pt x="2168793" y="1554408"/>
                  <a:pt x="1993849" y="1554480"/>
                </a:cubicBezTo>
                <a:cubicBezTo>
                  <a:pt x="1818905" y="1554552"/>
                  <a:pt x="1555610" y="1496373"/>
                  <a:pt x="1433779" y="1554480"/>
                </a:cubicBezTo>
                <a:cubicBezTo>
                  <a:pt x="1311948" y="1612587"/>
                  <a:pt x="1147097" y="1547125"/>
                  <a:pt x="873709" y="1554480"/>
                </a:cubicBezTo>
                <a:cubicBezTo>
                  <a:pt x="600321" y="1561835"/>
                  <a:pt x="272459" y="1469119"/>
                  <a:pt x="0" y="1554480"/>
                </a:cubicBezTo>
                <a:cubicBezTo>
                  <a:pt x="-54608" y="1395768"/>
                  <a:pt x="29324" y="1147348"/>
                  <a:pt x="0" y="1020775"/>
                </a:cubicBezTo>
                <a:cubicBezTo>
                  <a:pt x="-29324" y="894202"/>
                  <a:pt x="27691" y="631497"/>
                  <a:pt x="0" y="502615"/>
                </a:cubicBezTo>
                <a:cubicBezTo>
                  <a:pt x="-27691" y="373733"/>
                  <a:pt x="9576" y="140583"/>
                  <a:pt x="0" y="0"/>
                </a:cubicBezTo>
                <a:close/>
              </a:path>
              <a:path w="4480560" h="1554480" stroke="0" extrusionOk="0">
                <a:moveTo>
                  <a:pt x="0" y="0"/>
                </a:moveTo>
                <a:cubicBezTo>
                  <a:pt x="156062" y="-63390"/>
                  <a:pt x="434667" y="65834"/>
                  <a:pt x="560070" y="0"/>
                </a:cubicBezTo>
                <a:cubicBezTo>
                  <a:pt x="685473" y="-65834"/>
                  <a:pt x="927821" y="24224"/>
                  <a:pt x="1209751" y="0"/>
                </a:cubicBezTo>
                <a:cubicBezTo>
                  <a:pt x="1491681" y="-24224"/>
                  <a:pt x="1556014" y="20875"/>
                  <a:pt x="1725016" y="0"/>
                </a:cubicBezTo>
                <a:cubicBezTo>
                  <a:pt x="1894018" y="-20875"/>
                  <a:pt x="1940080" y="42857"/>
                  <a:pt x="2150669" y="0"/>
                </a:cubicBezTo>
                <a:cubicBezTo>
                  <a:pt x="2361258" y="-42857"/>
                  <a:pt x="2439682" y="43914"/>
                  <a:pt x="2621128" y="0"/>
                </a:cubicBezTo>
                <a:cubicBezTo>
                  <a:pt x="2802574" y="-43914"/>
                  <a:pt x="2972881" y="2108"/>
                  <a:pt x="3181198" y="0"/>
                </a:cubicBezTo>
                <a:cubicBezTo>
                  <a:pt x="3389515" y="-2108"/>
                  <a:pt x="3586978" y="49764"/>
                  <a:pt x="3696462" y="0"/>
                </a:cubicBezTo>
                <a:cubicBezTo>
                  <a:pt x="3805946" y="-49764"/>
                  <a:pt x="4146605" y="50314"/>
                  <a:pt x="4480560" y="0"/>
                </a:cubicBezTo>
                <a:cubicBezTo>
                  <a:pt x="4484977" y="118587"/>
                  <a:pt x="4474165" y="387459"/>
                  <a:pt x="4480560" y="502615"/>
                </a:cubicBezTo>
                <a:cubicBezTo>
                  <a:pt x="4486955" y="617772"/>
                  <a:pt x="4415095" y="857459"/>
                  <a:pt x="4480560" y="1051865"/>
                </a:cubicBezTo>
                <a:cubicBezTo>
                  <a:pt x="4546025" y="1246271"/>
                  <a:pt x="4453098" y="1451184"/>
                  <a:pt x="4480560" y="1554480"/>
                </a:cubicBezTo>
                <a:cubicBezTo>
                  <a:pt x="4304667" y="1572653"/>
                  <a:pt x="4123040" y="1532273"/>
                  <a:pt x="3965296" y="1554480"/>
                </a:cubicBezTo>
                <a:cubicBezTo>
                  <a:pt x="3807552" y="1576687"/>
                  <a:pt x="3490922" y="1514900"/>
                  <a:pt x="3360420" y="1554480"/>
                </a:cubicBezTo>
                <a:cubicBezTo>
                  <a:pt x="3229918" y="1594060"/>
                  <a:pt x="2958038" y="1518673"/>
                  <a:pt x="2755544" y="1554480"/>
                </a:cubicBezTo>
                <a:cubicBezTo>
                  <a:pt x="2553050" y="1590287"/>
                  <a:pt x="2322885" y="1533855"/>
                  <a:pt x="2195474" y="1554480"/>
                </a:cubicBezTo>
                <a:cubicBezTo>
                  <a:pt x="2068063" y="1575105"/>
                  <a:pt x="1876534" y="1520681"/>
                  <a:pt x="1680210" y="1554480"/>
                </a:cubicBezTo>
                <a:cubicBezTo>
                  <a:pt x="1483886" y="1588279"/>
                  <a:pt x="1366755" y="1522378"/>
                  <a:pt x="1164946" y="1554480"/>
                </a:cubicBezTo>
                <a:cubicBezTo>
                  <a:pt x="963137" y="1586582"/>
                  <a:pt x="931766" y="1549706"/>
                  <a:pt x="739292" y="1554480"/>
                </a:cubicBezTo>
                <a:cubicBezTo>
                  <a:pt x="546818" y="1559254"/>
                  <a:pt x="206167" y="1493904"/>
                  <a:pt x="0" y="1554480"/>
                </a:cubicBezTo>
                <a:cubicBezTo>
                  <a:pt x="-51882" y="1405923"/>
                  <a:pt x="17724" y="1140072"/>
                  <a:pt x="0" y="1005230"/>
                </a:cubicBezTo>
                <a:cubicBezTo>
                  <a:pt x="-17724" y="870388"/>
                  <a:pt x="33966" y="608643"/>
                  <a:pt x="0" y="502615"/>
                </a:cubicBezTo>
                <a:cubicBezTo>
                  <a:pt x="-33966" y="396587"/>
                  <a:pt x="30375" y="224858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46503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Generalists: barking deer, sambar, wild pig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Specialists: goral, serow, musk deer</a:t>
            </a:r>
            <a:endParaRPr lang="en-US" sz="2400" dirty="0"/>
          </a:p>
        </p:txBody>
      </p:sp>
      <p:sp>
        <p:nvSpPr>
          <p:cNvPr id="17" name="Shape 14"/>
          <p:cNvSpPr/>
          <p:nvPr/>
        </p:nvSpPr>
        <p:spPr>
          <a:xfrm>
            <a:off x="548640" y="6765694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/>
              <a:t>6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4E6E56-9DA7-BA6D-82AB-2C0387560F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306" t="6852" b="7993"/>
          <a:stretch>
            <a:fillRect/>
          </a:stretch>
        </p:blipFill>
        <p:spPr>
          <a:xfrm>
            <a:off x="548639" y="803133"/>
            <a:ext cx="4602095" cy="5465887"/>
          </a:xfrm>
          <a:custGeom>
            <a:avLst/>
            <a:gdLst>
              <a:gd name="csX0" fmla="*/ 0 w 4602095"/>
              <a:gd name="csY0" fmla="*/ 0 h 5465887"/>
              <a:gd name="csX1" fmla="*/ 529241 w 4602095"/>
              <a:gd name="csY1" fmla="*/ 0 h 5465887"/>
              <a:gd name="csX2" fmla="*/ 1150524 w 4602095"/>
              <a:gd name="csY2" fmla="*/ 0 h 5465887"/>
              <a:gd name="csX3" fmla="*/ 1725786 w 4602095"/>
              <a:gd name="csY3" fmla="*/ 0 h 5465887"/>
              <a:gd name="csX4" fmla="*/ 2162985 w 4602095"/>
              <a:gd name="csY4" fmla="*/ 0 h 5465887"/>
              <a:gd name="csX5" fmla="*/ 2784267 w 4602095"/>
              <a:gd name="csY5" fmla="*/ 0 h 5465887"/>
              <a:gd name="csX6" fmla="*/ 3267487 w 4602095"/>
              <a:gd name="csY6" fmla="*/ 0 h 5465887"/>
              <a:gd name="csX7" fmla="*/ 3888770 w 4602095"/>
              <a:gd name="csY7" fmla="*/ 0 h 5465887"/>
              <a:gd name="csX8" fmla="*/ 4602095 w 4602095"/>
              <a:gd name="csY8" fmla="*/ 0 h 5465887"/>
              <a:gd name="csX9" fmla="*/ 4602095 w 4602095"/>
              <a:gd name="csY9" fmla="*/ 382612 h 5465887"/>
              <a:gd name="csX10" fmla="*/ 4602095 w 4602095"/>
              <a:gd name="csY10" fmla="*/ 1038519 h 5465887"/>
              <a:gd name="csX11" fmla="*/ 4602095 w 4602095"/>
              <a:gd name="csY11" fmla="*/ 1421131 h 5465887"/>
              <a:gd name="csX12" fmla="*/ 4602095 w 4602095"/>
              <a:gd name="csY12" fmla="*/ 1858402 h 5465887"/>
              <a:gd name="csX13" fmla="*/ 4602095 w 4602095"/>
              <a:gd name="csY13" fmla="*/ 2241014 h 5465887"/>
              <a:gd name="csX14" fmla="*/ 4602095 w 4602095"/>
              <a:gd name="csY14" fmla="*/ 2678285 h 5465887"/>
              <a:gd name="csX15" fmla="*/ 4602095 w 4602095"/>
              <a:gd name="csY15" fmla="*/ 3224873 h 5465887"/>
              <a:gd name="csX16" fmla="*/ 4602095 w 4602095"/>
              <a:gd name="csY16" fmla="*/ 3662144 h 5465887"/>
              <a:gd name="csX17" fmla="*/ 4602095 w 4602095"/>
              <a:gd name="csY17" fmla="*/ 4208733 h 5465887"/>
              <a:gd name="csX18" fmla="*/ 4602095 w 4602095"/>
              <a:gd name="csY18" fmla="*/ 4700663 h 5465887"/>
              <a:gd name="csX19" fmla="*/ 4602095 w 4602095"/>
              <a:gd name="csY19" fmla="*/ 5465887 h 5465887"/>
              <a:gd name="csX20" fmla="*/ 3934791 w 4602095"/>
              <a:gd name="csY20" fmla="*/ 5465887 h 5465887"/>
              <a:gd name="csX21" fmla="*/ 3267487 w 4602095"/>
              <a:gd name="csY21" fmla="*/ 5465887 h 5465887"/>
              <a:gd name="csX22" fmla="*/ 2646205 w 4602095"/>
              <a:gd name="csY22" fmla="*/ 5465887 h 5465887"/>
              <a:gd name="csX23" fmla="*/ 2162985 w 4602095"/>
              <a:gd name="csY23" fmla="*/ 5465887 h 5465887"/>
              <a:gd name="csX24" fmla="*/ 1495681 w 4602095"/>
              <a:gd name="csY24" fmla="*/ 5465887 h 5465887"/>
              <a:gd name="csX25" fmla="*/ 828377 w 4602095"/>
              <a:gd name="csY25" fmla="*/ 5465887 h 5465887"/>
              <a:gd name="csX26" fmla="*/ 0 w 4602095"/>
              <a:gd name="csY26" fmla="*/ 5465887 h 5465887"/>
              <a:gd name="csX27" fmla="*/ 0 w 4602095"/>
              <a:gd name="csY27" fmla="*/ 4973957 h 5465887"/>
              <a:gd name="csX28" fmla="*/ 0 w 4602095"/>
              <a:gd name="csY28" fmla="*/ 4318051 h 5465887"/>
              <a:gd name="csX29" fmla="*/ 0 w 4602095"/>
              <a:gd name="csY29" fmla="*/ 3716803 h 5465887"/>
              <a:gd name="csX30" fmla="*/ 0 w 4602095"/>
              <a:gd name="csY30" fmla="*/ 3279532 h 5465887"/>
              <a:gd name="csX31" fmla="*/ 0 w 4602095"/>
              <a:gd name="csY31" fmla="*/ 2787602 h 5465887"/>
              <a:gd name="csX32" fmla="*/ 0 w 4602095"/>
              <a:gd name="csY32" fmla="*/ 2241014 h 5465887"/>
              <a:gd name="csX33" fmla="*/ 0 w 4602095"/>
              <a:gd name="csY33" fmla="*/ 1585107 h 5465887"/>
              <a:gd name="csX34" fmla="*/ 0 w 4602095"/>
              <a:gd name="csY34" fmla="*/ 1093177 h 5465887"/>
              <a:gd name="csX35" fmla="*/ 0 w 4602095"/>
              <a:gd name="csY35" fmla="*/ 491930 h 5465887"/>
              <a:gd name="csX36" fmla="*/ 0 w 4602095"/>
              <a:gd name="csY36" fmla="*/ 0 h 54658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4602095" h="5465887" fill="none" extrusionOk="0">
                <a:moveTo>
                  <a:pt x="0" y="0"/>
                </a:moveTo>
                <a:cubicBezTo>
                  <a:pt x="200093" y="-34346"/>
                  <a:pt x="325714" y="60949"/>
                  <a:pt x="529241" y="0"/>
                </a:cubicBezTo>
                <a:cubicBezTo>
                  <a:pt x="732768" y="-60949"/>
                  <a:pt x="987436" y="68572"/>
                  <a:pt x="1150524" y="0"/>
                </a:cubicBezTo>
                <a:cubicBezTo>
                  <a:pt x="1313612" y="-68572"/>
                  <a:pt x="1466845" y="63329"/>
                  <a:pt x="1725786" y="0"/>
                </a:cubicBezTo>
                <a:cubicBezTo>
                  <a:pt x="1984727" y="-63329"/>
                  <a:pt x="1996088" y="48549"/>
                  <a:pt x="2162985" y="0"/>
                </a:cubicBezTo>
                <a:cubicBezTo>
                  <a:pt x="2329882" y="-48549"/>
                  <a:pt x="2519658" y="50108"/>
                  <a:pt x="2784267" y="0"/>
                </a:cubicBezTo>
                <a:cubicBezTo>
                  <a:pt x="3048876" y="-50108"/>
                  <a:pt x="3112702" y="57833"/>
                  <a:pt x="3267487" y="0"/>
                </a:cubicBezTo>
                <a:cubicBezTo>
                  <a:pt x="3422272" y="-57833"/>
                  <a:pt x="3689339" y="52614"/>
                  <a:pt x="3888770" y="0"/>
                </a:cubicBezTo>
                <a:cubicBezTo>
                  <a:pt x="4088201" y="-52614"/>
                  <a:pt x="4312819" y="25850"/>
                  <a:pt x="4602095" y="0"/>
                </a:cubicBezTo>
                <a:cubicBezTo>
                  <a:pt x="4633756" y="165349"/>
                  <a:pt x="4556595" y="205549"/>
                  <a:pt x="4602095" y="382612"/>
                </a:cubicBezTo>
                <a:cubicBezTo>
                  <a:pt x="4647595" y="559675"/>
                  <a:pt x="4539388" y="786966"/>
                  <a:pt x="4602095" y="1038519"/>
                </a:cubicBezTo>
                <a:cubicBezTo>
                  <a:pt x="4664802" y="1290072"/>
                  <a:pt x="4575850" y="1274893"/>
                  <a:pt x="4602095" y="1421131"/>
                </a:cubicBezTo>
                <a:cubicBezTo>
                  <a:pt x="4628340" y="1567369"/>
                  <a:pt x="4565689" y="1661301"/>
                  <a:pt x="4602095" y="1858402"/>
                </a:cubicBezTo>
                <a:cubicBezTo>
                  <a:pt x="4638501" y="2055503"/>
                  <a:pt x="4559225" y="2066717"/>
                  <a:pt x="4602095" y="2241014"/>
                </a:cubicBezTo>
                <a:cubicBezTo>
                  <a:pt x="4644965" y="2415311"/>
                  <a:pt x="4570494" y="2515645"/>
                  <a:pt x="4602095" y="2678285"/>
                </a:cubicBezTo>
                <a:cubicBezTo>
                  <a:pt x="4633696" y="2840925"/>
                  <a:pt x="4545193" y="3022703"/>
                  <a:pt x="4602095" y="3224873"/>
                </a:cubicBezTo>
                <a:cubicBezTo>
                  <a:pt x="4658997" y="3427043"/>
                  <a:pt x="4566818" y="3536216"/>
                  <a:pt x="4602095" y="3662144"/>
                </a:cubicBezTo>
                <a:cubicBezTo>
                  <a:pt x="4637372" y="3788072"/>
                  <a:pt x="4537968" y="3950732"/>
                  <a:pt x="4602095" y="4208733"/>
                </a:cubicBezTo>
                <a:cubicBezTo>
                  <a:pt x="4666222" y="4466734"/>
                  <a:pt x="4570428" y="4600640"/>
                  <a:pt x="4602095" y="4700663"/>
                </a:cubicBezTo>
                <a:cubicBezTo>
                  <a:pt x="4633762" y="4800686"/>
                  <a:pt x="4576595" y="5269003"/>
                  <a:pt x="4602095" y="5465887"/>
                </a:cubicBezTo>
                <a:cubicBezTo>
                  <a:pt x="4387611" y="5467323"/>
                  <a:pt x="4125744" y="5396794"/>
                  <a:pt x="3934791" y="5465887"/>
                </a:cubicBezTo>
                <a:cubicBezTo>
                  <a:pt x="3743838" y="5534980"/>
                  <a:pt x="3461840" y="5401416"/>
                  <a:pt x="3267487" y="5465887"/>
                </a:cubicBezTo>
                <a:cubicBezTo>
                  <a:pt x="3073134" y="5530358"/>
                  <a:pt x="2875345" y="5465249"/>
                  <a:pt x="2646205" y="5465887"/>
                </a:cubicBezTo>
                <a:cubicBezTo>
                  <a:pt x="2417065" y="5466525"/>
                  <a:pt x="2301545" y="5465317"/>
                  <a:pt x="2162985" y="5465887"/>
                </a:cubicBezTo>
                <a:cubicBezTo>
                  <a:pt x="2024425" y="5466457"/>
                  <a:pt x="1656439" y="5405288"/>
                  <a:pt x="1495681" y="5465887"/>
                </a:cubicBezTo>
                <a:cubicBezTo>
                  <a:pt x="1334923" y="5526486"/>
                  <a:pt x="987068" y="5397955"/>
                  <a:pt x="828377" y="5465887"/>
                </a:cubicBezTo>
                <a:cubicBezTo>
                  <a:pt x="669686" y="5533819"/>
                  <a:pt x="346929" y="5410717"/>
                  <a:pt x="0" y="5465887"/>
                </a:cubicBezTo>
                <a:cubicBezTo>
                  <a:pt x="-16076" y="5264533"/>
                  <a:pt x="27911" y="5085002"/>
                  <a:pt x="0" y="4973957"/>
                </a:cubicBezTo>
                <a:cubicBezTo>
                  <a:pt x="-27911" y="4862912"/>
                  <a:pt x="14293" y="4586374"/>
                  <a:pt x="0" y="4318051"/>
                </a:cubicBezTo>
                <a:cubicBezTo>
                  <a:pt x="-14293" y="4049728"/>
                  <a:pt x="49128" y="3912175"/>
                  <a:pt x="0" y="3716803"/>
                </a:cubicBezTo>
                <a:cubicBezTo>
                  <a:pt x="-49128" y="3521431"/>
                  <a:pt x="40717" y="3374399"/>
                  <a:pt x="0" y="3279532"/>
                </a:cubicBezTo>
                <a:cubicBezTo>
                  <a:pt x="-40717" y="3184665"/>
                  <a:pt x="38583" y="3017463"/>
                  <a:pt x="0" y="2787602"/>
                </a:cubicBezTo>
                <a:cubicBezTo>
                  <a:pt x="-38583" y="2557741"/>
                  <a:pt x="62533" y="2371911"/>
                  <a:pt x="0" y="2241014"/>
                </a:cubicBezTo>
                <a:cubicBezTo>
                  <a:pt x="-62533" y="2110117"/>
                  <a:pt x="3471" y="1800317"/>
                  <a:pt x="0" y="1585107"/>
                </a:cubicBezTo>
                <a:cubicBezTo>
                  <a:pt x="-3471" y="1369897"/>
                  <a:pt x="55128" y="1338663"/>
                  <a:pt x="0" y="1093177"/>
                </a:cubicBezTo>
                <a:cubicBezTo>
                  <a:pt x="-55128" y="847691"/>
                  <a:pt x="6364" y="636015"/>
                  <a:pt x="0" y="491930"/>
                </a:cubicBezTo>
                <a:cubicBezTo>
                  <a:pt x="-6364" y="347845"/>
                  <a:pt x="2015" y="151734"/>
                  <a:pt x="0" y="0"/>
                </a:cubicBezTo>
                <a:close/>
              </a:path>
              <a:path w="4602095" h="5465887" stroke="0" extrusionOk="0">
                <a:moveTo>
                  <a:pt x="0" y="0"/>
                </a:moveTo>
                <a:cubicBezTo>
                  <a:pt x="136042" y="-29172"/>
                  <a:pt x="338729" y="21048"/>
                  <a:pt x="575262" y="0"/>
                </a:cubicBezTo>
                <a:cubicBezTo>
                  <a:pt x="811795" y="-21048"/>
                  <a:pt x="1053300" y="67273"/>
                  <a:pt x="1242566" y="0"/>
                </a:cubicBezTo>
                <a:cubicBezTo>
                  <a:pt x="1431832" y="-67273"/>
                  <a:pt x="1544464" y="20008"/>
                  <a:pt x="1679765" y="0"/>
                </a:cubicBezTo>
                <a:cubicBezTo>
                  <a:pt x="1815066" y="-20008"/>
                  <a:pt x="1996071" y="2087"/>
                  <a:pt x="2209006" y="0"/>
                </a:cubicBezTo>
                <a:cubicBezTo>
                  <a:pt x="2421941" y="-2087"/>
                  <a:pt x="2469894" y="31629"/>
                  <a:pt x="2692226" y="0"/>
                </a:cubicBezTo>
                <a:cubicBezTo>
                  <a:pt x="2914558" y="-31629"/>
                  <a:pt x="2940741" y="48441"/>
                  <a:pt x="3175446" y="0"/>
                </a:cubicBezTo>
                <a:cubicBezTo>
                  <a:pt x="3410151" y="-48441"/>
                  <a:pt x="3703484" y="8757"/>
                  <a:pt x="3842749" y="0"/>
                </a:cubicBezTo>
                <a:cubicBezTo>
                  <a:pt x="3982014" y="-8757"/>
                  <a:pt x="4263580" y="70999"/>
                  <a:pt x="4602095" y="0"/>
                </a:cubicBezTo>
                <a:cubicBezTo>
                  <a:pt x="4626382" y="196882"/>
                  <a:pt x="4552582" y="346819"/>
                  <a:pt x="4602095" y="437271"/>
                </a:cubicBezTo>
                <a:cubicBezTo>
                  <a:pt x="4651608" y="527723"/>
                  <a:pt x="4564180" y="749480"/>
                  <a:pt x="4602095" y="983860"/>
                </a:cubicBezTo>
                <a:cubicBezTo>
                  <a:pt x="4640010" y="1218240"/>
                  <a:pt x="4586161" y="1323057"/>
                  <a:pt x="4602095" y="1639766"/>
                </a:cubicBezTo>
                <a:cubicBezTo>
                  <a:pt x="4618029" y="1956475"/>
                  <a:pt x="4575292" y="1916632"/>
                  <a:pt x="4602095" y="2077037"/>
                </a:cubicBezTo>
                <a:cubicBezTo>
                  <a:pt x="4628898" y="2237442"/>
                  <a:pt x="4542177" y="2475102"/>
                  <a:pt x="4602095" y="2678285"/>
                </a:cubicBezTo>
                <a:cubicBezTo>
                  <a:pt x="4662013" y="2881468"/>
                  <a:pt x="4595487" y="3064474"/>
                  <a:pt x="4602095" y="3170214"/>
                </a:cubicBezTo>
                <a:cubicBezTo>
                  <a:pt x="4608703" y="3275954"/>
                  <a:pt x="4572767" y="3578086"/>
                  <a:pt x="4602095" y="3826121"/>
                </a:cubicBezTo>
                <a:cubicBezTo>
                  <a:pt x="4631423" y="4074156"/>
                  <a:pt x="4579144" y="4047053"/>
                  <a:pt x="4602095" y="4263392"/>
                </a:cubicBezTo>
                <a:cubicBezTo>
                  <a:pt x="4625046" y="4479731"/>
                  <a:pt x="4591061" y="4660721"/>
                  <a:pt x="4602095" y="4919298"/>
                </a:cubicBezTo>
                <a:cubicBezTo>
                  <a:pt x="4613129" y="5177875"/>
                  <a:pt x="4559839" y="5301595"/>
                  <a:pt x="4602095" y="5465887"/>
                </a:cubicBezTo>
                <a:cubicBezTo>
                  <a:pt x="4465952" y="5488543"/>
                  <a:pt x="4254171" y="5449021"/>
                  <a:pt x="4072854" y="5465887"/>
                </a:cubicBezTo>
                <a:cubicBezTo>
                  <a:pt x="3891537" y="5482753"/>
                  <a:pt x="3757854" y="5456277"/>
                  <a:pt x="3451571" y="5465887"/>
                </a:cubicBezTo>
                <a:cubicBezTo>
                  <a:pt x="3145288" y="5475497"/>
                  <a:pt x="3012840" y="5440397"/>
                  <a:pt x="2784267" y="5465887"/>
                </a:cubicBezTo>
                <a:cubicBezTo>
                  <a:pt x="2555694" y="5491377"/>
                  <a:pt x="2431989" y="5457609"/>
                  <a:pt x="2255027" y="5465887"/>
                </a:cubicBezTo>
                <a:cubicBezTo>
                  <a:pt x="2078065" y="5474165"/>
                  <a:pt x="1776282" y="5426774"/>
                  <a:pt x="1587723" y="5465887"/>
                </a:cubicBezTo>
                <a:cubicBezTo>
                  <a:pt x="1399164" y="5505000"/>
                  <a:pt x="1210159" y="5425325"/>
                  <a:pt x="1104503" y="5465887"/>
                </a:cubicBezTo>
                <a:cubicBezTo>
                  <a:pt x="998847" y="5506449"/>
                  <a:pt x="845547" y="5454589"/>
                  <a:pt x="621283" y="5465887"/>
                </a:cubicBezTo>
                <a:cubicBezTo>
                  <a:pt x="397019" y="5477185"/>
                  <a:pt x="288310" y="5416562"/>
                  <a:pt x="0" y="5465887"/>
                </a:cubicBezTo>
                <a:cubicBezTo>
                  <a:pt x="-26861" y="5241176"/>
                  <a:pt x="74594" y="4942430"/>
                  <a:pt x="0" y="4809981"/>
                </a:cubicBezTo>
                <a:cubicBezTo>
                  <a:pt x="-74594" y="4677532"/>
                  <a:pt x="60199" y="4322624"/>
                  <a:pt x="0" y="4154074"/>
                </a:cubicBezTo>
                <a:cubicBezTo>
                  <a:pt x="-60199" y="3985524"/>
                  <a:pt x="49696" y="3839679"/>
                  <a:pt x="0" y="3716803"/>
                </a:cubicBezTo>
                <a:cubicBezTo>
                  <a:pt x="-49696" y="3593927"/>
                  <a:pt x="40999" y="3350036"/>
                  <a:pt x="0" y="3115556"/>
                </a:cubicBezTo>
                <a:cubicBezTo>
                  <a:pt x="-40999" y="2881076"/>
                  <a:pt x="35031" y="2811823"/>
                  <a:pt x="0" y="2732944"/>
                </a:cubicBezTo>
                <a:cubicBezTo>
                  <a:pt x="-35031" y="2654065"/>
                  <a:pt x="45180" y="2335575"/>
                  <a:pt x="0" y="2077037"/>
                </a:cubicBezTo>
                <a:cubicBezTo>
                  <a:pt x="-45180" y="1818499"/>
                  <a:pt x="35344" y="1751998"/>
                  <a:pt x="0" y="1475789"/>
                </a:cubicBezTo>
                <a:cubicBezTo>
                  <a:pt x="-35344" y="1199580"/>
                  <a:pt x="11791" y="1167000"/>
                  <a:pt x="0" y="1038519"/>
                </a:cubicBezTo>
                <a:cubicBezTo>
                  <a:pt x="-11791" y="910038"/>
                  <a:pt x="19980" y="715881"/>
                  <a:pt x="0" y="546589"/>
                </a:cubicBezTo>
                <a:cubicBezTo>
                  <a:pt x="-19980" y="377297"/>
                  <a:pt x="59220" y="259332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903213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025AF41-0FDD-E6EE-5FBA-F7F355E44165}"/>
              </a:ext>
            </a:extLst>
          </p:cNvPr>
          <p:cNvGrpSpPr/>
          <p:nvPr/>
        </p:nvGrpSpPr>
        <p:grpSpPr>
          <a:xfrm>
            <a:off x="5240470" y="3279759"/>
            <a:ext cx="2166170" cy="3003976"/>
            <a:chOff x="5240470" y="3279759"/>
            <a:chExt cx="2166170" cy="300397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22E2913-CE50-BD7C-1970-57FD329CE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1939" t="37085" r="11500" b="13941"/>
            <a:stretch>
              <a:fillRect/>
            </a:stretch>
          </p:blipFill>
          <p:spPr>
            <a:xfrm>
              <a:off x="5240470" y="3279759"/>
              <a:ext cx="2166170" cy="3003976"/>
            </a:xfrm>
            <a:custGeom>
              <a:avLst/>
              <a:gdLst>
                <a:gd name="csX0" fmla="*/ 0 w 2166170"/>
                <a:gd name="csY0" fmla="*/ 0 h 3003976"/>
                <a:gd name="csX1" fmla="*/ 541543 w 2166170"/>
                <a:gd name="csY1" fmla="*/ 0 h 3003976"/>
                <a:gd name="csX2" fmla="*/ 1039762 w 2166170"/>
                <a:gd name="csY2" fmla="*/ 0 h 3003976"/>
                <a:gd name="csX3" fmla="*/ 1537981 w 2166170"/>
                <a:gd name="csY3" fmla="*/ 0 h 3003976"/>
                <a:gd name="csX4" fmla="*/ 2166170 w 2166170"/>
                <a:gd name="csY4" fmla="*/ 0 h 3003976"/>
                <a:gd name="csX5" fmla="*/ 2166170 w 2166170"/>
                <a:gd name="csY5" fmla="*/ 410543 h 3003976"/>
                <a:gd name="csX6" fmla="*/ 2166170 w 2166170"/>
                <a:gd name="csY6" fmla="*/ 851127 h 3003976"/>
                <a:gd name="csX7" fmla="*/ 2166170 w 2166170"/>
                <a:gd name="csY7" fmla="*/ 1261670 h 3003976"/>
                <a:gd name="csX8" fmla="*/ 2166170 w 2166170"/>
                <a:gd name="csY8" fmla="*/ 1822412 h 3003976"/>
                <a:gd name="csX9" fmla="*/ 2166170 w 2166170"/>
                <a:gd name="csY9" fmla="*/ 2293035 h 3003976"/>
                <a:gd name="csX10" fmla="*/ 2166170 w 2166170"/>
                <a:gd name="csY10" fmla="*/ 3003976 h 3003976"/>
                <a:gd name="csX11" fmla="*/ 1667951 w 2166170"/>
                <a:gd name="csY11" fmla="*/ 3003976 h 3003976"/>
                <a:gd name="csX12" fmla="*/ 1169732 w 2166170"/>
                <a:gd name="csY12" fmla="*/ 3003976 h 3003976"/>
                <a:gd name="csX13" fmla="*/ 584866 w 2166170"/>
                <a:gd name="csY13" fmla="*/ 3003976 h 3003976"/>
                <a:gd name="csX14" fmla="*/ 0 w 2166170"/>
                <a:gd name="csY14" fmla="*/ 3003976 h 3003976"/>
                <a:gd name="csX15" fmla="*/ 0 w 2166170"/>
                <a:gd name="csY15" fmla="*/ 2473274 h 3003976"/>
                <a:gd name="csX16" fmla="*/ 0 w 2166170"/>
                <a:gd name="csY16" fmla="*/ 1972611 h 3003976"/>
                <a:gd name="csX17" fmla="*/ 0 w 2166170"/>
                <a:gd name="csY17" fmla="*/ 1532028 h 3003976"/>
                <a:gd name="csX18" fmla="*/ 0 w 2166170"/>
                <a:gd name="csY18" fmla="*/ 1001325 h 3003976"/>
                <a:gd name="csX19" fmla="*/ 0 w 2166170"/>
                <a:gd name="csY19" fmla="*/ 500663 h 3003976"/>
                <a:gd name="csX20" fmla="*/ 0 w 2166170"/>
                <a:gd name="csY20" fmla="*/ 0 h 30039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2166170" h="3003976" fill="none" extrusionOk="0">
                  <a:moveTo>
                    <a:pt x="0" y="0"/>
                  </a:moveTo>
                  <a:cubicBezTo>
                    <a:pt x="243606" y="-60065"/>
                    <a:pt x="325887" y="44939"/>
                    <a:pt x="541543" y="0"/>
                  </a:cubicBezTo>
                  <a:cubicBezTo>
                    <a:pt x="757199" y="-44939"/>
                    <a:pt x="877406" y="54280"/>
                    <a:pt x="1039762" y="0"/>
                  </a:cubicBezTo>
                  <a:cubicBezTo>
                    <a:pt x="1202118" y="-54280"/>
                    <a:pt x="1388467" y="575"/>
                    <a:pt x="1537981" y="0"/>
                  </a:cubicBezTo>
                  <a:cubicBezTo>
                    <a:pt x="1687495" y="-575"/>
                    <a:pt x="1938294" y="66723"/>
                    <a:pt x="2166170" y="0"/>
                  </a:cubicBezTo>
                  <a:cubicBezTo>
                    <a:pt x="2168551" y="103027"/>
                    <a:pt x="2144480" y="308091"/>
                    <a:pt x="2166170" y="410543"/>
                  </a:cubicBezTo>
                  <a:cubicBezTo>
                    <a:pt x="2187860" y="512995"/>
                    <a:pt x="2145047" y="638456"/>
                    <a:pt x="2166170" y="851127"/>
                  </a:cubicBezTo>
                  <a:cubicBezTo>
                    <a:pt x="2187293" y="1063798"/>
                    <a:pt x="2120360" y="1139095"/>
                    <a:pt x="2166170" y="1261670"/>
                  </a:cubicBezTo>
                  <a:cubicBezTo>
                    <a:pt x="2211980" y="1384245"/>
                    <a:pt x="2156621" y="1590062"/>
                    <a:pt x="2166170" y="1822412"/>
                  </a:cubicBezTo>
                  <a:cubicBezTo>
                    <a:pt x="2175719" y="2054762"/>
                    <a:pt x="2136681" y="2150729"/>
                    <a:pt x="2166170" y="2293035"/>
                  </a:cubicBezTo>
                  <a:cubicBezTo>
                    <a:pt x="2195659" y="2435341"/>
                    <a:pt x="2143767" y="2839500"/>
                    <a:pt x="2166170" y="3003976"/>
                  </a:cubicBezTo>
                  <a:cubicBezTo>
                    <a:pt x="2055108" y="3031886"/>
                    <a:pt x="1845721" y="2961847"/>
                    <a:pt x="1667951" y="3003976"/>
                  </a:cubicBezTo>
                  <a:cubicBezTo>
                    <a:pt x="1490181" y="3046105"/>
                    <a:pt x="1333150" y="2948029"/>
                    <a:pt x="1169732" y="3003976"/>
                  </a:cubicBezTo>
                  <a:cubicBezTo>
                    <a:pt x="1006314" y="3059923"/>
                    <a:pt x="712616" y="2962131"/>
                    <a:pt x="584866" y="3003976"/>
                  </a:cubicBezTo>
                  <a:cubicBezTo>
                    <a:pt x="457116" y="3045821"/>
                    <a:pt x="235458" y="2951175"/>
                    <a:pt x="0" y="3003976"/>
                  </a:cubicBezTo>
                  <a:cubicBezTo>
                    <a:pt x="-7664" y="2869277"/>
                    <a:pt x="15259" y="2635669"/>
                    <a:pt x="0" y="2473274"/>
                  </a:cubicBezTo>
                  <a:cubicBezTo>
                    <a:pt x="-15259" y="2310879"/>
                    <a:pt x="7115" y="2147415"/>
                    <a:pt x="0" y="1972611"/>
                  </a:cubicBezTo>
                  <a:cubicBezTo>
                    <a:pt x="-7115" y="1797807"/>
                    <a:pt x="37785" y="1727816"/>
                    <a:pt x="0" y="1532028"/>
                  </a:cubicBezTo>
                  <a:cubicBezTo>
                    <a:pt x="-37785" y="1336240"/>
                    <a:pt x="57647" y="1264949"/>
                    <a:pt x="0" y="1001325"/>
                  </a:cubicBezTo>
                  <a:cubicBezTo>
                    <a:pt x="-57647" y="737701"/>
                    <a:pt x="4868" y="646240"/>
                    <a:pt x="0" y="500663"/>
                  </a:cubicBezTo>
                  <a:cubicBezTo>
                    <a:pt x="-4868" y="355086"/>
                    <a:pt x="59604" y="238175"/>
                    <a:pt x="0" y="0"/>
                  </a:cubicBezTo>
                  <a:close/>
                </a:path>
                <a:path w="2166170" h="3003976" stroke="0" extrusionOk="0">
                  <a:moveTo>
                    <a:pt x="0" y="0"/>
                  </a:moveTo>
                  <a:cubicBezTo>
                    <a:pt x="198567" y="-13110"/>
                    <a:pt x="415560" y="67925"/>
                    <a:pt x="584866" y="0"/>
                  </a:cubicBezTo>
                  <a:cubicBezTo>
                    <a:pt x="754172" y="-67925"/>
                    <a:pt x="982972" y="52514"/>
                    <a:pt x="1083085" y="0"/>
                  </a:cubicBezTo>
                  <a:cubicBezTo>
                    <a:pt x="1183198" y="-52514"/>
                    <a:pt x="1373244" y="12084"/>
                    <a:pt x="1646289" y="0"/>
                  </a:cubicBezTo>
                  <a:cubicBezTo>
                    <a:pt x="1919334" y="-12084"/>
                    <a:pt x="1910151" y="20096"/>
                    <a:pt x="2166170" y="0"/>
                  </a:cubicBezTo>
                  <a:cubicBezTo>
                    <a:pt x="2226844" y="242836"/>
                    <a:pt x="2112940" y="411234"/>
                    <a:pt x="2166170" y="530702"/>
                  </a:cubicBezTo>
                  <a:cubicBezTo>
                    <a:pt x="2219400" y="650170"/>
                    <a:pt x="2148168" y="809699"/>
                    <a:pt x="2166170" y="1001325"/>
                  </a:cubicBezTo>
                  <a:cubicBezTo>
                    <a:pt x="2184172" y="1192951"/>
                    <a:pt x="2153071" y="1387535"/>
                    <a:pt x="2166170" y="1501988"/>
                  </a:cubicBezTo>
                  <a:cubicBezTo>
                    <a:pt x="2179269" y="1616441"/>
                    <a:pt x="2153533" y="1767738"/>
                    <a:pt x="2166170" y="1942571"/>
                  </a:cubicBezTo>
                  <a:cubicBezTo>
                    <a:pt x="2178807" y="2117404"/>
                    <a:pt x="2108262" y="2223511"/>
                    <a:pt x="2166170" y="2443234"/>
                  </a:cubicBezTo>
                  <a:cubicBezTo>
                    <a:pt x="2224078" y="2662957"/>
                    <a:pt x="2152429" y="2885433"/>
                    <a:pt x="2166170" y="3003976"/>
                  </a:cubicBezTo>
                  <a:cubicBezTo>
                    <a:pt x="2048992" y="3040280"/>
                    <a:pt x="1874299" y="2980949"/>
                    <a:pt x="1602966" y="3003976"/>
                  </a:cubicBezTo>
                  <a:cubicBezTo>
                    <a:pt x="1331633" y="3027003"/>
                    <a:pt x="1324236" y="3001918"/>
                    <a:pt x="1104747" y="3003976"/>
                  </a:cubicBezTo>
                  <a:cubicBezTo>
                    <a:pt x="885258" y="3006034"/>
                    <a:pt x="689588" y="2944822"/>
                    <a:pt x="563204" y="3003976"/>
                  </a:cubicBezTo>
                  <a:cubicBezTo>
                    <a:pt x="436820" y="3063130"/>
                    <a:pt x="267418" y="2954480"/>
                    <a:pt x="0" y="3003976"/>
                  </a:cubicBezTo>
                  <a:cubicBezTo>
                    <a:pt x="-41535" y="2726677"/>
                    <a:pt x="57098" y="2621962"/>
                    <a:pt x="0" y="2443234"/>
                  </a:cubicBezTo>
                  <a:cubicBezTo>
                    <a:pt x="-57098" y="2264506"/>
                    <a:pt x="19596" y="2194826"/>
                    <a:pt x="0" y="2002651"/>
                  </a:cubicBezTo>
                  <a:cubicBezTo>
                    <a:pt x="-19596" y="1810476"/>
                    <a:pt x="26260" y="1703870"/>
                    <a:pt x="0" y="1592107"/>
                  </a:cubicBezTo>
                  <a:cubicBezTo>
                    <a:pt x="-26260" y="1480344"/>
                    <a:pt x="23461" y="1226802"/>
                    <a:pt x="0" y="1031365"/>
                  </a:cubicBezTo>
                  <a:cubicBezTo>
                    <a:pt x="-23461" y="835928"/>
                    <a:pt x="13311" y="791881"/>
                    <a:pt x="0" y="620822"/>
                  </a:cubicBezTo>
                  <a:cubicBezTo>
                    <a:pt x="-13311" y="449763"/>
                    <a:pt x="32222" y="287146"/>
                    <a:pt x="0" y="0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78123174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2D62B12-5DD0-2137-1737-302766EAAA72}"/>
                </a:ext>
              </a:extLst>
            </p:cNvPr>
            <p:cNvSpPr/>
            <p:nvPr/>
          </p:nvSpPr>
          <p:spPr>
            <a:xfrm>
              <a:off x="5246515" y="5476998"/>
              <a:ext cx="787078" cy="798653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317352C-4F96-0790-19AE-08C56B636417}"/>
                </a:ext>
              </a:extLst>
            </p:cNvPr>
            <p:cNvSpPr/>
            <p:nvPr/>
          </p:nvSpPr>
          <p:spPr>
            <a:xfrm rot="2228729">
              <a:off x="5247626" y="3335095"/>
              <a:ext cx="2104738" cy="1308955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B05479C-F9B8-9D6C-D932-FBD9665BB6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526" t="20451" r="12949" b="32000"/>
          <a:stretch>
            <a:fillRect/>
          </a:stretch>
        </p:blipFill>
        <p:spPr>
          <a:xfrm>
            <a:off x="5234940" y="751204"/>
            <a:ext cx="2166170" cy="2488287"/>
          </a:xfrm>
          <a:custGeom>
            <a:avLst/>
            <a:gdLst>
              <a:gd name="csX0" fmla="*/ 0 w 2166170"/>
              <a:gd name="csY0" fmla="*/ 0 h 2488287"/>
              <a:gd name="csX1" fmla="*/ 584866 w 2166170"/>
              <a:gd name="csY1" fmla="*/ 0 h 2488287"/>
              <a:gd name="csX2" fmla="*/ 1148070 w 2166170"/>
              <a:gd name="csY2" fmla="*/ 0 h 2488287"/>
              <a:gd name="csX3" fmla="*/ 1667951 w 2166170"/>
              <a:gd name="csY3" fmla="*/ 0 h 2488287"/>
              <a:gd name="csX4" fmla="*/ 2166170 w 2166170"/>
              <a:gd name="csY4" fmla="*/ 0 h 2488287"/>
              <a:gd name="csX5" fmla="*/ 2166170 w 2166170"/>
              <a:gd name="csY5" fmla="*/ 423009 h 2488287"/>
              <a:gd name="csX6" fmla="*/ 2166170 w 2166170"/>
              <a:gd name="csY6" fmla="*/ 970432 h 2488287"/>
              <a:gd name="csX7" fmla="*/ 2166170 w 2166170"/>
              <a:gd name="csY7" fmla="*/ 1492972 h 2488287"/>
              <a:gd name="csX8" fmla="*/ 2166170 w 2166170"/>
              <a:gd name="csY8" fmla="*/ 2040395 h 2488287"/>
              <a:gd name="csX9" fmla="*/ 2166170 w 2166170"/>
              <a:gd name="csY9" fmla="*/ 2488287 h 2488287"/>
              <a:gd name="csX10" fmla="*/ 1689613 w 2166170"/>
              <a:gd name="csY10" fmla="*/ 2488287 h 2488287"/>
              <a:gd name="csX11" fmla="*/ 1169732 w 2166170"/>
              <a:gd name="csY11" fmla="*/ 2488287 h 2488287"/>
              <a:gd name="csX12" fmla="*/ 584866 w 2166170"/>
              <a:gd name="csY12" fmla="*/ 2488287 h 2488287"/>
              <a:gd name="csX13" fmla="*/ 0 w 2166170"/>
              <a:gd name="csY13" fmla="*/ 2488287 h 2488287"/>
              <a:gd name="csX14" fmla="*/ 0 w 2166170"/>
              <a:gd name="csY14" fmla="*/ 1965747 h 2488287"/>
              <a:gd name="csX15" fmla="*/ 0 w 2166170"/>
              <a:gd name="csY15" fmla="*/ 1542738 h 2488287"/>
              <a:gd name="csX16" fmla="*/ 0 w 2166170"/>
              <a:gd name="csY16" fmla="*/ 1119729 h 2488287"/>
              <a:gd name="csX17" fmla="*/ 0 w 2166170"/>
              <a:gd name="csY17" fmla="*/ 696720 h 2488287"/>
              <a:gd name="csX18" fmla="*/ 0 w 2166170"/>
              <a:gd name="csY18" fmla="*/ 0 h 24882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166170" h="2488287" fill="none" extrusionOk="0">
                <a:moveTo>
                  <a:pt x="0" y="0"/>
                </a:moveTo>
                <a:cubicBezTo>
                  <a:pt x="185934" y="-65251"/>
                  <a:pt x="453690" y="28334"/>
                  <a:pt x="584866" y="0"/>
                </a:cubicBezTo>
                <a:cubicBezTo>
                  <a:pt x="716042" y="-28334"/>
                  <a:pt x="938857" y="6248"/>
                  <a:pt x="1148070" y="0"/>
                </a:cubicBezTo>
                <a:cubicBezTo>
                  <a:pt x="1357283" y="-6248"/>
                  <a:pt x="1429842" y="21568"/>
                  <a:pt x="1667951" y="0"/>
                </a:cubicBezTo>
                <a:cubicBezTo>
                  <a:pt x="1906060" y="-21568"/>
                  <a:pt x="2004866" y="59743"/>
                  <a:pt x="2166170" y="0"/>
                </a:cubicBezTo>
                <a:cubicBezTo>
                  <a:pt x="2185808" y="101239"/>
                  <a:pt x="2150656" y="253406"/>
                  <a:pt x="2166170" y="423009"/>
                </a:cubicBezTo>
                <a:cubicBezTo>
                  <a:pt x="2181684" y="592612"/>
                  <a:pt x="2106716" y="733020"/>
                  <a:pt x="2166170" y="970432"/>
                </a:cubicBezTo>
                <a:cubicBezTo>
                  <a:pt x="2225624" y="1207844"/>
                  <a:pt x="2110789" y="1357066"/>
                  <a:pt x="2166170" y="1492972"/>
                </a:cubicBezTo>
                <a:cubicBezTo>
                  <a:pt x="2221551" y="1628878"/>
                  <a:pt x="2101986" y="1803857"/>
                  <a:pt x="2166170" y="2040395"/>
                </a:cubicBezTo>
                <a:cubicBezTo>
                  <a:pt x="2230354" y="2276933"/>
                  <a:pt x="2157514" y="2315712"/>
                  <a:pt x="2166170" y="2488287"/>
                </a:cubicBezTo>
                <a:cubicBezTo>
                  <a:pt x="2068603" y="2539968"/>
                  <a:pt x="1809552" y="2479887"/>
                  <a:pt x="1689613" y="2488287"/>
                </a:cubicBezTo>
                <a:cubicBezTo>
                  <a:pt x="1569674" y="2496687"/>
                  <a:pt x="1289997" y="2452298"/>
                  <a:pt x="1169732" y="2488287"/>
                </a:cubicBezTo>
                <a:cubicBezTo>
                  <a:pt x="1049467" y="2524276"/>
                  <a:pt x="811630" y="2472769"/>
                  <a:pt x="584866" y="2488287"/>
                </a:cubicBezTo>
                <a:cubicBezTo>
                  <a:pt x="358102" y="2503805"/>
                  <a:pt x="216264" y="2465954"/>
                  <a:pt x="0" y="2488287"/>
                </a:cubicBezTo>
                <a:cubicBezTo>
                  <a:pt x="-18882" y="2308569"/>
                  <a:pt x="3800" y="2225464"/>
                  <a:pt x="0" y="1965747"/>
                </a:cubicBezTo>
                <a:cubicBezTo>
                  <a:pt x="-3800" y="1706030"/>
                  <a:pt x="49647" y="1659784"/>
                  <a:pt x="0" y="1542738"/>
                </a:cubicBezTo>
                <a:cubicBezTo>
                  <a:pt x="-49647" y="1425692"/>
                  <a:pt x="36070" y="1209362"/>
                  <a:pt x="0" y="1119729"/>
                </a:cubicBezTo>
                <a:cubicBezTo>
                  <a:pt x="-36070" y="1030096"/>
                  <a:pt x="43361" y="792985"/>
                  <a:pt x="0" y="696720"/>
                </a:cubicBezTo>
                <a:cubicBezTo>
                  <a:pt x="-43361" y="600455"/>
                  <a:pt x="23299" y="234505"/>
                  <a:pt x="0" y="0"/>
                </a:cubicBezTo>
                <a:close/>
              </a:path>
              <a:path w="2166170" h="2488287" stroke="0" extrusionOk="0">
                <a:moveTo>
                  <a:pt x="0" y="0"/>
                </a:moveTo>
                <a:cubicBezTo>
                  <a:pt x="243463" y="-68216"/>
                  <a:pt x="320662" y="23234"/>
                  <a:pt x="584866" y="0"/>
                </a:cubicBezTo>
                <a:cubicBezTo>
                  <a:pt x="849070" y="-23234"/>
                  <a:pt x="995788" y="39636"/>
                  <a:pt x="1126408" y="0"/>
                </a:cubicBezTo>
                <a:cubicBezTo>
                  <a:pt x="1257028" y="-39636"/>
                  <a:pt x="1548835" y="43014"/>
                  <a:pt x="1689613" y="0"/>
                </a:cubicBezTo>
                <a:cubicBezTo>
                  <a:pt x="1830392" y="-43014"/>
                  <a:pt x="1969482" y="46202"/>
                  <a:pt x="2166170" y="0"/>
                </a:cubicBezTo>
                <a:cubicBezTo>
                  <a:pt x="2182295" y="166007"/>
                  <a:pt x="2134852" y="336240"/>
                  <a:pt x="2166170" y="447892"/>
                </a:cubicBezTo>
                <a:cubicBezTo>
                  <a:pt x="2197488" y="559544"/>
                  <a:pt x="2141731" y="698105"/>
                  <a:pt x="2166170" y="920666"/>
                </a:cubicBezTo>
                <a:cubicBezTo>
                  <a:pt x="2190609" y="1143227"/>
                  <a:pt x="2153882" y="1308610"/>
                  <a:pt x="2166170" y="1468089"/>
                </a:cubicBezTo>
                <a:cubicBezTo>
                  <a:pt x="2178458" y="1627568"/>
                  <a:pt x="2148524" y="1705491"/>
                  <a:pt x="2166170" y="1940864"/>
                </a:cubicBezTo>
                <a:cubicBezTo>
                  <a:pt x="2183816" y="2176237"/>
                  <a:pt x="2146524" y="2321106"/>
                  <a:pt x="2166170" y="2488287"/>
                </a:cubicBezTo>
                <a:cubicBezTo>
                  <a:pt x="2010580" y="2490225"/>
                  <a:pt x="1845894" y="2433439"/>
                  <a:pt x="1667951" y="2488287"/>
                </a:cubicBezTo>
                <a:cubicBezTo>
                  <a:pt x="1490008" y="2543135"/>
                  <a:pt x="1361456" y="2466049"/>
                  <a:pt x="1104747" y="2488287"/>
                </a:cubicBezTo>
                <a:cubicBezTo>
                  <a:pt x="848038" y="2510525"/>
                  <a:pt x="727704" y="2426481"/>
                  <a:pt x="563204" y="2488287"/>
                </a:cubicBezTo>
                <a:cubicBezTo>
                  <a:pt x="398704" y="2550093"/>
                  <a:pt x="208066" y="2433303"/>
                  <a:pt x="0" y="2488287"/>
                </a:cubicBezTo>
                <a:cubicBezTo>
                  <a:pt x="-28085" y="2339708"/>
                  <a:pt x="10505" y="2232161"/>
                  <a:pt x="0" y="2065278"/>
                </a:cubicBezTo>
                <a:cubicBezTo>
                  <a:pt x="-10505" y="1898395"/>
                  <a:pt x="14232" y="1715576"/>
                  <a:pt x="0" y="1542738"/>
                </a:cubicBezTo>
                <a:cubicBezTo>
                  <a:pt x="-14232" y="1369900"/>
                  <a:pt x="46827" y="1213340"/>
                  <a:pt x="0" y="1045081"/>
                </a:cubicBezTo>
                <a:cubicBezTo>
                  <a:pt x="-46827" y="876822"/>
                  <a:pt x="42883" y="684417"/>
                  <a:pt x="0" y="522540"/>
                </a:cubicBezTo>
                <a:cubicBezTo>
                  <a:pt x="-42883" y="360663"/>
                  <a:pt x="58428" y="18293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464261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Occupancy modelling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Bayesian MSOM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60120" y="1097280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</a:t>
            </a:r>
            <a:r>
              <a:rPr lang="en-US" sz="2400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(Downey, 2021)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960120" y="3919185"/>
            <a:ext cx="5349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Computation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7086600" y="1085125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Covariates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812280" y="1547626"/>
            <a:ext cx="5029200" cy="2676898"/>
          </a:xfrm>
          <a:custGeom>
            <a:avLst/>
            <a:gdLst>
              <a:gd name="csX0" fmla="*/ 0 w 5029200"/>
              <a:gd name="csY0" fmla="*/ 0 h 2676898"/>
              <a:gd name="csX1" fmla="*/ 558800 w 5029200"/>
              <a:gd name="csY1" fmla="*/ 0 h 2676898"/>
              <a:gd name="csX2" fmla="*/ 1067308 w 5029200"/>
              <a:gd name="csY2" fmla="*/ 0 h 2676898"/>
              <a:gd name="csX3" fmla="*/ 1676400 w 5029200"/>
              <a:gd name="csY3" fmla="*/ 0 h 2676898"/>
              <a:gd name="csX4" fmla="*/ 2285492 w 5029200"/>
              <a:gd name="csY4" fmla="*/ 0 h 2676898"/>
              <a:gd name="csX5" fmla="*/ 2693416 w 5029200"/>
              <a:gd name="csY5" fmla="*/ 0 h 2676898"/>
              <a:gd name="csX6" fmla="*/ 3352800 w 5029200"/>
              <a:gd name="csY6" fmla="*/ 0 h 2676898"/>
              <a:gd name="csX7" fmla="*/ 4012184 w 5029200"/>
              <a:gd name="csY7" fmla="*/ 0 h 2676898"/>
              <a:gd name="csX8" fmla="*/ 5029200 w 5029200"/>
              <a:gd name="csY8" fmla="*/ 0 h 2676898"/>
              <a:gd name="csX9" fmla="*/ 5029200 w 5029200"/>
              <a:gd name="csY9" fmla="*/ 508611 h 2676898"/>
              <a:gd name="csX10" fmla="*/ 5029200 w 5029200"/>
              <a:gd name="csY10" fmla="*/ 1070759 h 2676898"/>
              <a:gd name="csX11" fmla="*/ 5029200 w 5029200"/>
              <a:gd name="csY11" fmla="*/ 1606139 h 2676898"/>
              <a:gd name="csX12" fmla="*/ 5029200 w 5029200"/>
              <a:gd name="csY12" fmla="*/ 2168287 h 2676898"/>
              <a:gd name="csX13" fmla="*/ 5029200 w 5029200"/>
              <a:gd name="csY13" fmla="*/ 2676898 h 2676898"/>
              <a:gd name="csX14" fmla="*/ 4420108 w 5029200"/>
              <a:gd name="csY14" fmla="*/ 2676898 h 2676898"/>
              <a:gd name="csX15" fmla="*/ 4012184 w 5029200"/>
              <a:gd name="csY15" fmla="*/ 2676898 h 2676898"/>
              <a:gd name="csX16" fmla="*/ 3553968 w 5029200"/>
              <a:gd name="csY16" fmla="*/ 2676898 h 2676898"/>
              <a:gd name="csX17" fmla="*/ 3146044 w 5029200"/>
              <a:gd name="csY17" fmla="*/ 2676898 h 2676898"/>
              <a:gd name="csX18" fmla="*/ 2637536 w 5029200"/>
              <a:gd name="csY18" fmla="*/ 2676898 h 2676898"/>
              <a:gd name="csX19" fmla="*/ 2229612 w 5029200"/>
              <a:gd name="csY19" fmla="*/ 2676898 h 2676898"/>
              <a:gd name="csX20" fmla="*/ 1771396 w 5029200"/>
              <a:gd name="csY20" fmla="*/ 2676898 h 2676898"/>
              <a:gd name="csX21" fmla="*/ 1262888 w 5029200"/>
              <a:gd name="csY21" fmla="*/ 2676898 h 2676898"/>
              <a:gd name="csX22" fmla="*/ 804672 w 5029200"/>
              <a:gd name="csY22" fmla="*/ 2676898 h 2676898"/>
              <a:gd name="csX23" fmla="*/ 0 w 5029200"/>
              <a:gd name="csY23" fmla="*/ 2676898 h 2676898"/>
              <a:gd name="csX24" fmla="*/ 0 w 5029200"/>
              <a:gd name="csY24" fmla="*/ 2114749 h 2676898"/>
              <a:gd name="csX25" fmla="*/ 0 w 5029200"/>
              <a:gd name="csY25" fmla="*/ 1552601 h 2676898"/>
              <a:gd name="csX26" fmla="*/ 0 w 5029200"/>
              <a:gd name="csY26" fmla="*/ 1097528 h 2676898"/>
              <a:gd name="csX27" fmla="*/ 0 w 5029200"/>
              <a:gd name="csY27" fmla="*/ 642456 h 2676898"/>
              <a:gd name="csX28" fmla="*/ 0 w 5029200"/>
              <a:gd name="csY28" fmla="*/ 0 h 26768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5029200" h="2676898" fill="none" extrusionOk="0">
                <a:moveTo>
                  <a:pt x="0" y="0"/>
                </a:moveTo>
                <a:cubicBezTo>
                  <a:pt x="250093" y="-43550"/>
                  <a:pt x="442049" y="48106"/>
                  <a:pt x="558800" y="0"/>
                </a:cubicBezTo>
                <a:cubicBezTo>
                  <a:pt x="675551" y="-48106"/>
                  <a:pt x="854379" y="54224"/>
                  <a:pt x="1067308" y="0"/>
                </a:cubicBezTo>
                <a:cubicBezTo>
                  <a:pt x="1280237" y="-54224"/>
                  <a:pt x="1404033" y="18693"/>
                  <a:pt x="1676400" y="0"/>
                </a:cubicBezTo>
                <a:cubicBezTo>
                  <a:pt x="1948767" y="-18693"/>
                  <a:pt x="2105734" y="50006"/>
                  <a:pt x="2285492" y="0"/>
                </a:cubicBezTo>
                <a:cubicBezTo>
                  <a:pt x="2465250" y="-50006"/>
                  <a:pt x="2491326" y="39509"/>
                  <a:pt x="2693416" y="0"/>
                </a:cubicBezTo>
                <a:cubicBezTo>
                  <a:pt x="2895506" y="-39509"/>
                  <a:pt x="3101045" y="61459"/>
                  <a:pt x="3352800" y="0"/>
                </a:cubicBezTo>
                <a:cubicBezTo>
                  <a:pt x="3604555" y="-61459"/>
                  <a:pt x="3700512" y="11242"/>
                  <a:pt x="4012184" y="0"/>
                </a:cubicBezTo>
                <a:cubicBezTo>
                  <a:pt x="4323856" y="-11242"/>
                  <a:pt x="4721292" y="17778"/>
                  <a:pt x="5029200" y="0"/>
                </a:cubicBezTo>
                <a:cubicBezTo>
                  <a:pt x="5052075" y="243703"/>
                  <a:pt x="4974195" y="350095"/>
                  <a:pt x="5029200" y="508611"/>
                </a:cubicBezTo>
                <a:cubicBezTo>
                  <a:pt x="5084205" y="667127"/>
                  <a:pt x="4968295" y="822282"/>
                  <a:pt x="5029200" y="1070759"/>
                </a:cubicBezTo>
                <a:cubicBezTo>
                  <a:pt x="5090105" y="1319236"/>
                  <a:pt x="5020719" y="1473273"/>
                  <a:pt x="5029200" y="1606139"/>
                </a:cubicBezTo>
                <a:cubicBezTo>
                  <a:pt x="5037681" y="1739005"/>
                  <a:pt x="4995363" y="1995333"/>
                  <a:pt x="5029200" y="2168287"/>
                </a:cubicBezTo>
                <a:cubicBezTo>
                  <a:pt x="5063037" y="2341241"/>
                  <a:pt x="5021139" y="2452998"/>
                  <a:pt x="5029200" y="2676898"/>
                </a:cubicBezTo>
                <a:cubicBezTo>
                  <a:pt x="4898256" y="2746588"/>
                  <a:pt x="4689478" y="2648783"/>
                  <a:pt x="4420108" y="2676898"/>
                </a:cubicBezTo>
                <a:cubicBezTo>
                  <a:pt x="4150738" y="2705013"/>
                  <a:pt x="4124265" y="2664059"/>
                  <a:pt x="4012184" y="2676898"/>
                </a:cubicBezTo>
                <a:cubicBezTo>
                  <a:pt x="3900103" y="2689737"/>
                  <a:pt x="3713328" y="2644879"/>
                  <a:pt x="3553968" y="2676898"/>
                </a:cubicBezTo>
                <a:cubicBezTo>
                  <a:pt x="3394608" y="2708917"/>
                  <a:pt x="3344741" y="2641669"/>
                  <a:pt x="3146044" y="2676898"/>
                </a:cubicBezTo>
                <a:cubicBezTo>
                  <a:pt x="2947347" y="2712127"/>
                  <a:pt x="2789039" y="2673665"/>
                  <a:pt x="2637536" y="2676898"/>
                </a:cubicBezTo>
                <a:cubicBezTo>
                  <a:pt x="2486033" y="2680131"/>
                  <a:pt x="2414497" y="2653817"/>
                  <a:pt x="2229612" y="2676898"/>
                </a:cubicBezTo>
                <a:cubicBezTo>
                  <a:pt x="2044727" y="2699979"/>
                  <a:pt x="1902521" y="2626031"/>
                  <a:pt x="1771396" y="2676898"/>
                </a:cubicBezTo>
                <a:cubicBezTo>
                  <a:pt x="1640271" y="2727765"/>
                  <a:pt x="1474918" y="2654875"/>
                  <a:pt x="1262888" y="2676898"/>
                </a:cubicBezTo>
                <a:cubicBezTo>
                  <a:pt x="1050858" y="2698921"/>
                  <a:pt x="1027265" y="2630729"/>
                  <a:pt x="804672" y="2676898"/>
                </a:cubicBezTo>
                <a:cubicBezTo>
                  <a:pt x="582079" y="2723067"/>
                  <a:pt x="375306" y="2648044"/>
                  <a:pt x="0" y="2676898"/>
                </a:cubicBezTo>
                <a:cubicBezTo>
                  <a:pt x="-19512" y="2403487"/>
                  <a:pt x="58193" y="2355989"/>
                  <a:pt x="0" y="2114749"/>
                </a:cubicBezTo>
                <a:cubicBezTo>
                  <a:pt x="-58193" y="1873509"/>
                  <a:pt x="66693" y="1723733"/>
                  <a:pt x="0" y="1552601"/>
                </a:cubicBezTo>
                <a:cubicBezTo>
                  <a:pt x="-66693" y="1381469"/>
                  <a:pt x="20595" y="1307235"/>
                  <a:pt x="0" y="1097528"/>
                </a:cubicBezTo>
                <a:cubicBezTo>
                  <a:pt x="-20595" y="887821"/>
                  <a:pt x="24895" y="791025"/>
                  <a:pt x="0" y="642456"/>
                </a:cubicBezTo>
                <a:cubicBezTo>
                  <a:pt x="-24895" y="493887"/>
                  <a:pt x="17017" y="198357"/>
                  <a:pt x="0" y="0"/>
                </a:cubicBezTo>
                <a:close/>
              </a:path>
              <a:path w="5029200" h="2676898" stroke="0" extrusionOk="0">
                <a:moveTo>
                  <a:pt x="0" y="0"/>
                </a:moveTo>
                <a:cubicBezTo>
                  <a:pt x="196672" y="-20772"/>
                  <a:pt x="303472" y="39432"/>
                  <a:pt x="407924" y="0"/>
                </a:cubicBezTo>
                <a:cubicBezTo>
                  <a:pt x="512376" y="-39432"/>
                  <a:pt x="668127" y="43551"/>
                  <a:pt x="916432" y="0"/>
                </a:cubicBezTo>
                <a:cubicBezTo>
                  <a:pt x="1164737" y="-43551"/>
                  <a:pt x="1290233" y="23133"/>
                  <a:pt x="1525524" y="0"/>
                </a:cubicBezTo>
                <a:cubicBezTo>
                  <a:pt x="1760815" y="-23133"/>
                  <a:pt x="1860271" y="57414"/>
                  <a:pt x="2134616" y="0"/>
                </a:cubicBezTo>
                <a:cubicBezTo>
                  <a:pt x="2408961" y="-57414"/>
                  <a:pt x="2459374" y="1691"/>
                  <a:pt x="2693416" y="0"/>
                </a:cubicBezTo>
                <a:cubicBezTo>
                  <a:pt x="2927458" y="-1691"/>
                  <a:pt x="2985399" y="9414"/>
                  <a:pt x="3101340" y="0"/>
                </a:cubicBezTo>
                <a:cubicBezTo>
                  <a:pt x="3217281" y="-9414"/>
                  <a:pt x="3441764" y="21082"/>
                  <a:pt x="3609848" y="0"/>
                </a:cubicBezTo>
                <a:cubicBezTo>
                  <a:pt x="3777932" y="-21082"/>
                  <a:pt x="3943653" y="11774"/>
                  <a:pt x="4218940" y="0"/>
                </a:cubicBezTo>
                <a:cubicBezTo>
                  <a:pt x="4494227" y="-11774"/>
                  <a:pt x="4658164" y="23416"/>
                  <a:pt x="5029200" y="0"/>
                </a:cubicBezTo>
                <a:cubicBezTo>
                  <a:pt x="5077383" y="170959"/>
                  <a:pt x="4990494" y="258779"/>
                  <a:pt x="5029200" y="455073"/>
                </a:cubicBezTo>
                <a:cubicBezTo>
                  <a:pt x="5067906" y="651367"/>
                  <a:pt x="4997472" y="799669"/>
                  <a:pt x="5029200" y="910145"/>
                </a:cubicBezTo>
                <a:cubicBezTo>
                  <a:pt x="5060928" y="1020621"/>
                  <a:pt x="5005873" y="1217506"/>
                  <a:pt x="5029200" y="1365218"/>
                </a:cubicBezTo>
                <a:cubicBezTo>
                  <a:pt x="5052527" y="1512930"/>
                  <a:pt x="5022081" y="1703220"/>
                  <a:pt x="5029200" y="1954136"/>
                </a:cubicBezTo>
                <a:cubicBezTo>
                  <a:pt x="5036319" y="2205052"/>
                  <a:pt x="5007037" y="2424207"/>
                  <a:pt x="5029200" y="2676898"/>
                </a:cubicBezTo>
                <a:cubicBezTo>
                  <a:pt x="4871225" y="2698893"/>
                  <a:pt x="4731867" y="2626396"/>
                  <a:pt x="4520692" y="2676898"/>
                </a:cubicBezTo>
                <a:cubicBezTo>
                  <a:pt x="4309517" y="2727400"/>
                  <a:pt x="4234228" y="2675484"/>
                  <a:pt x="4012184" y="2676898"/>
                </a:cubicBezTo>
                <a:cubicBezTo>
                  <a:pt x="3790140" y="2678312"/>
                  <a:pt x="3773447" y="2639365"/>
                  <a:pt x="3553968" y="2676898"/>
                </a:cubicBezTo>
                <a:cubicBezTo>
                  <a:pt x="3334489" y="2714431"/>
                  <a:pt x="3225158" y="2639527"/>
                  <a:pt x="2944876" y="2676898"/>
                </a:cubicBezTo>
                <a:cubicBezTo>
                  <a:pt x="2664594" y="2714269"/>
                  <a:pt x="2601259" y="2657508"/>
                  <a:pt x="2436368" y="2676898"/>
                </a:cubicBezTo>
                <a:cubicBezTo>
                  <a:pt x="2271477" y="2696288"/>
                  <a:pt x="2001661" y="2670052"/>
                  <a:pt x="1827276" y="2676898"/>
                </a:cubicBezTo>
                <a:cubicBezTo>
                  <a:pt x="1652891" y="2683744"/>
                  <a:pt x="1482414" y="2671318"/>
                  <a:pt x="1268476" y="2676898"/>
                </a:cubicBezTo>
                <a:cubicBezTo>
                  <a:pt x="1054538" y="2682478"/>
                  <a:pt x="996001" y="2651032"/>
                  <a:pt x="860552" y="2676898"/>
                </a:cubicBezTo>
                <a:cubicBezTo>
                  <a:pt x="725103" y="2702764"/>
                  <a:pt x="245674" y="2595230"/>
                  <a:pt x="0" y="2676898"/>
                </a:cubicBezTo>
                <a:cubicBezTo>
                  <a:pt x="-7544" y="2482907"/>
                  <a:pt x="40608" y="2306555"/>
                  <a:pt x="0" y="2141518"/>
                </a:cubicBezTo>
                <a:cubicBezTo>
                  <a:pt x="-40608" y="1976481"/>
                  <a:pt x="26383" y="1849664"/>
                  <a:pt x="0" y="1686446"/>
                </a:cubicBezTo>
                <a:cubicBezTo>
                  <a:pt x="-26383" y="1523228"/>
                  <a:pt x="31459" y="1329622"/>
                  <a:pt x="0" y="1204604"/>
                </a:cubicBezTo>
                <a:cubicBezTo>
                  <a:pt x="-31459" y="1079586"/>
                  <a:pt x="45477" y="784120"/>
                  <a:pt x="0" y="615687"/>
                </a:cubicBezTo>
                <a:cubicBezTo>
                  <a:pt x="-45477" y="447254"/>
                  <a:pt x="54202" y="293004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779917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Canopy cover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Footprint Index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Slope, temperature, precipitation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to roads/protected areas/settlements</a:t>
            </a:r>
            <a:endParaRPr lang="en-US" sz="2400" dirty="0"/>
          </a:p>
          <a:p>
            <a:pPr marL="317500" indent="-317500">
              <a:lnSpc>
                <a:spcPct val="115000"/>
              </a:lnSpc>
              <a:buSzPct val="100000"/>
              <a:buChar char="•"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use/forest type (LULC)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7040880" y="435254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surfaces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812280" y="4800594"/>
            <a:ext cx="5029200" cy="1316737"/>
          </a:xfrm>
          <a:custGeom>
            <a:avLst/>
            <a:gdLst>
              <a:gd name="csX0" fmla="*/ 0 w 5029200"/>
              <a:gd name="csY0" fmla="*/ 0 h 1316737"/>
              <a:gd name="csX1" fmla="*/ 458216 w 5029200"/>
              <a:gd name="csY1" fmla="*/ 0 h 1316737"/>
              <a:gd name="csX2" fmla="*/ 916432 w 5029200"/>
              <a:gd name="csY2" fmla="*/ 0 h 1316737"/>
              <a:gd name="csX3" fmla="*/ 1424940 w 5029200"/>
              <a:gd name="csY3" fmla="*/ 0 h 1316737"/>
              <a:gd name="csX4" fmla="*/ 1933448 w 5029200"/>
              <a:gd name="csY4" fmla="*/ 0 h 1316737"/>
              <a:gd name="csX5" fmla="*/ 2441956 w 5029200"/>
              <a:gd name="csY5" fmla="*/ 0 h 1316737"/>
              <a:gd name="csX6" fmla="*/ 2950464 w 5029200"/>
              <a:gd name="csY6" fmla="*/ 0 h 1316737"/>
              <a:gd name="csX7" fmla="*/ 3609848 w 5029200"/>
              <a:gd name="csY7" fmla="*/ 0 h 1316737"/>
              <a:gd name="csX8" fmla="*/ 4017772 w 5029200"/>
              <a:gd name="csY8" fmla="*/ 0 h 1316737"/>
              <a:gd name="csX9" fmla="*/ 5029200 w 5029200"/>
              <a:gd name="csY9" fmla="*/ 0 h 1316737"/>
              <a:gd name="csX10" fmla="*/ 5029200 w 5029200"/>
              <a:gd name="csY10" fmla="*/ 452080 h 1316737"/>
              <a:gd name="csX11" fmla="*/ 5029200 w 5029200"/>
              <a:gd name="csY11" fmla="*/ 877825 h 1316737"/>
              <a:gd name="csX12" fmla="*/ 5029200 w 5029200"/>
              <a:gd name="csY12" fmla="*/ 1316737 h 1316737"/>
              <a:gd name="csX13" fmla="*/ 4520692 w 5029200"/>
              <a:gd name="csY13" fmla="*/ 1316737 h 1316737"/>
              <a:gd name="csX14" fmla="*/ 3911600 w 5029200"/>
              <a:gd name="csY14" fmla="*/ 1316737 h 1316737"/>
              <a:gd name="csX15" fmla="*/ 3302508 w 5029200"/>
              <a:gd name="csY15" fmla="*/ 1316737 h 1316737"/>
              <a:gd name="csX16" fmla="*/ 2794000 w 5029200"/>
              <a:gd name="csY16" fmla="*/ 1316737 h 1316737"/>
              <a:gd name="csX17" fmla="*/ 2184908 w 5029200"/>
              <a:gd name="csY17" fmla="*/ 1316737 h 1316737"/>
              <a:gd name="csX18" fmla="*/ 1525524 w 5029200"/>
              <a:gd name="csY18" fmla="*/ 1316737 h 1316737"/>
              <a:gd name="csX19" fmla="*/ 1067308 w 5029200"/>
              <a:gd name="csY19" fmla="*/ 1316737 h 1316737"/>
              <a:gd name="csX20" fmla="*/ 0 w 5029200"/>
              <a:gd name="csY20" fmla="*/ 1316737 h 1316737"/>
              <a:gd name="csX21" fmla="*/ 0 w 5029200"/>
              <a:gd name="csY21" fmla="*/ 864657 h 1316737"/>
              <a:gd name="csX22" fmla="*/ 0 w 5029200"/>
              <a:gd name="csY22" fmla="*/ 399410 h 1316737"/>
              <a:gd name="csX23" fmla="*/ 0 w 5029200"/>
              <a:gd name="csY23" fmla="*/ 0 h 1316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5029200" h="1316737" fill="none" extrusionOk="0">
                <a:moveTo>
                  <a:pt x="0" y="0"/>
                </a:moveTo>
                <a:cubicBezTo>
                  <a:pt x="176191" y="-6808"/>
                  <a:pt x="232234" y="44022"/>
                  <a:pt x="458216" y="0"/>
                </a:cubicBezTo>
                <a:cubicBezTo>
                  <a:pt x="684198" y="-44022"/>
                  <a:pt x="815381" y="50704"/>
                  <a:pt x="916432" y="0"/>
                </a:cubicBezTo>
                <a:cubicBezTo>
                  <a:pt x="1017483" y="-50704"/>
                  <a:pt x="1209236" y="17574"/>
                  <a:pt x="1424940" y="0"/>
                </a:cubicBezTo>
                <a:cubicBezTo>
                  <a:pt x="1640644" y="-17574"/>
                  <a:pt x="1724541" y="1562"/>
                  <a:pt x="1933448" y="0"/>
                </a:cubicBezTo>
                <a:cubicBezTo>
                  <a:pt x="2142355" y="-1562"/>
                  <a:pt x="2201549" y="44660"/>
                  <a:pt x="2441956" y="0"/>
                </a:cubicBezTo>
                <a:cubicBezTo>
                  <a:pt x="2682363" y="-44660"/>
                  <a:pt x="2814613" y="2775"/>
                  <a:pt x="2950464" y="0"/>
                </a:cubicBezTo>
                <a:cubicBezTo>
                  <a:pt x="3086315" y="-2775"/>
                  <a:pt x="3418611" y="47823"/>
                  <a:pt x="3609848" y="0"/>
                </a:cubicBezTo>
                <a:cubicBezTo>
                  <a:pt x="3801085" y="-47823"/>
                  <a:pt x="3866003" y="47434"/>
                  <a:pt x="4017772" y="0"/>
                </a:cubicBezTo>
                <a:cubicBezTo>
                  <a:pt x="4169541" y="-47434"/>
                  <a:pt x="4653315" y="48846"/>
                  <a:pt x="5029200" y="0"/>
                </a:cubicBezTo>
                <a:cubicBezTo>
                  <a:pt x="5062556" y="113759"/>
                  <a:pt x="4988921" y="290469"/>
                  <a:pt x="5029200" y="452080"/>
                </a:cubicBezTo>
                <a:cubicBezTo>
                  <a:pt x="5069479" y="613691"/>
                  <a:pt x="4978478" y="753713"/>
                  <a:pt x="5029200" y="877825"/>
                </a:cubicBezTo>
                <a:cubicBezTo>
                  <a:pt x="5079922" y="1001938"/>
                  <a:pt x="5007748" y="1204049"/>
                  <a:pt x="5029200" y="1316737"/>
                </a:cubicBezTo>
                <a:cubicBezTo>
                  <a:pt x="4915643" y="1374657"/>
                  <a:pt x="4639267" y="1264751"/>
                  <a:pt x="4520692" y="1316737"/>
                </a:cubicBezTo>
                <a:cubicBezTo>
                  <a:pt x="4402117" y="1368723"/>
                  <a:pt x="4094539" y="1288986"/>
                  <a:pt x="3911600" y="1316737"/>
                </a:cubicBezTo>
                <a:cubicBezTo>
                  <a:pt x="3728661" y="1344488"/>
                  <a:pt x="3524626" y="1298149"/>
                  <a:pt x="3302508" y="1316737"/>
                </a:cubicBezTo>
                <a:cubicBezTo>
                  <a:pt x="3080390" y="1335325"/>
                  <a:pt x="2993329" y="1313145"/>
                  <a:pt x="2794000" y="1316737"/>
                </a:cubicBezTo>
                <a:cubicBezTo>
                  <a:pt x="2594671" y="1320329"/>
                  <a:pt x="2354192" y="1301915"/>
                  <a:pt x="2184908" y="1316737"/>
                </a:cubicBezTo>
                <a:cubicBezTo>
                  <a:pt x="2015624" y="1331559"/>
                  <a:pt x="1787720" y="1302640"/>
                  <a:pt x="1525524" y="1316737"/>
                </a:cubicBezTo>
                <a:cubicBezTo>
                  <a:pt x="1263328" y="1330834"/>
                  <a:pt x="1211241" y="1267258"/>
                  <a:pt x="1067308" y="1316737"/>
                </a:cubicBezTo>
                <a:cubicBezTo>
                  <a:pt x="923375" y="1366216"/>
                  <a:pt x="509871" y="1285653"/>
                  <a:pt x="0" y="1316737"/>
                </a:cubicBezTo>
                <a:cubicBezTo>
                  <a:pt x="-44793" y="1141150"/>
                  <a:pt x="20831" y="1047511"/>
                  <a:pt x="0" y="864657"/>
                </a:cubicBezTo>
                <a:cubicBezTo>
                  <a:pt x="-20831" y="681803"/>
                  <a:pt x="6740" y="497505"/>
                  <a:pt x="0" y="399410"/>
                </a:cubicBezTo>
                <a:cubicBezTo>
                  <a:pt x="-6740" y="301315"/>
                  <a:pt x="37736" y="161744"/>
                  <a:pt x="0" y="0"/>
                </a:cubicBezTo>
                <a:close/>
              </a:path>
              <a:path w="5029200" h="1316737" stroke="0" extrusionOk="0">
                <a:moveTo>
                  <a:pt x="0" y="0"/>
                </a:moveTo>
                <a:cubicBezTo>
                  <a:pt x="178515" y="-25247"/>
                  <a:pt x="269760" y="5968"/>
                  <a:pt x="407924" y="0"/>
                </a:cubicBezTo>
                <a:cubicBezTo>
                  <a:pt x="546088" y="-5968"/>
                  <a:pt x="731978" y="24225"/>
                  <a:pt x="1017016" y="0"/>
                </a:cubicBezTo>
                <a:cubicBezTo>
                  <a:pt x="1302054" y="-24225"/>
                  <a:pt x="1418990" y="10341"/>
                  <a:pt x="1575816" y="0"/>
                </a:cubicBezTo>
                <a:cubicBezTo>
                  <a:pt x="1732642" y="-10341"/>
                  <a:pt x="1991043" y="9925"/>
                  <a:pt x="2184908" y="0"/>
                </a:cubicBezTo>
                <a:cubicBezTo>
                  <a:pt x="2378773" y="-9925"/>
                  <a:pt x="2467000" y="17402"/>
                  <a:pt x="2643124" y="0"/>
                </a:cubicBezTo>
                <a:cubicBezTo>
                  <a:pt x="2819248" y="-17402"/>
                  <a:pt x="2958473" y="11609"/>
                  <a:pt x="3151632" y="0"/>
                </a:cubicBezTo>
                <a:cubicBezTo>
                  <a:pt x="3344791" y="-11609"/>
                  <a:pt x="3432753" y="26098"/>
                  <a:pt x="3559556" y="0"/>
                </a:cubicBezTo>
                <a:cubicBezTo>
                  <a:pt x="3686359" y="-26098"/>
                  <a:pt x="3912386" y="54472"/>
                  <a:pt x="4068064" y="0"/>
                </a:cubicBezTo>
                <a:cubicBezTo>
                  <a:pt x="4223742" y="-54472"/>
                  <a:pt x="4356745" y="30120"/>
                  <a:pt x="4475988" y="0"/>
                </a:cubicBezTo>
                <a:cubicBezTo>
                  <a:pt x="4595231" y="-30120"/>
                  <a:pt x="4832988" y="20032"/>
                  <a:pt x="5029200" y="0"/>
                </a:cubicBezTo>
                <a:cubicBezTo>
                  <a:pt x="5032881" y="109061"/>
                  <a:pt x="5016386" y="266576"/>
                  <a:pt x="5029200" y="425745"/>
                </a:cubicBezTo>
                <a:cubicBezTo>
                  <a:pt x="5042014" y="584914"/>
                  <a:pt x="5023871" y="687009"/>
                  <a:pt x="5029200" y="890992"/>
                </a:cubicBezTo>
                <a:cubicBezTo>
                  <a:pt x="5034529" y="1094975"/>
                  <a:pt x="4989651" y="1142799"/>
                  <a:pt x="5029200" y="1316737"/>
                </a:cubicBezTo>
                <a:cubicBezTo>
                  <a:pt x="4902763" y="1319255"/>
                  <a:pt x="4730567" y="1291750"/>
                  <a:pt x="4520692" y="1316737"/>
                </a:cubicBezTo>
                <a:cubicBezTo>
                  <a:pt x="4310817" y="1341724"/>
                  <a:pt x="4137527" y="1284404"/>
                  <a:pt x="3861308" y="1316737"/>
                </a:cubicBezTo>
                <a:cubicBezTo>
                  <a:pt x="3585089" y="1349070"/>
                  <a:pt x="3597489" y="1287106"/>
                  <a:pt x="3352800" y="1316737"/>
                </a:cubicBezTo>
                <a:cubicBezTo>
                  <a:pt x="3108111" y="1346368"/>
                  <a:pt x="3002522" y="1255795"/>
                  <a:pt x="2844292" y="1316737"/>
                </a:cubicBezTo>
                <a:cubicBezTo>
                  <a:pt x="2686062" y="1377679"/>
                  <a:pt x="2400418" y="1274828"/>
                  <a:pt x="2235200" y="1316737"/>
                </a:cubicBezTo>
                <a:cubicBezTo>
                  <a:pt x="2069982" y="1358646"/>
                  <a:pt x="2018199" y="1309094"/>
                  <a:pt x="1827276" y="1316737"/>
                </a:cubicBezTo>
                <a:cubicBezTo>
                  <a:pt x="1636353" y="1324380"/>
                  <a:pt x="1576061" y="1276300"/>
                  <a:pt x="1419352" y="1316737"/>
                </a:cubicBezTo>
                <a:cubicBezTo>
                  <a:pt x="1262643" y="1357174"/>
                  <a:pt x="1108150" y="1263525"/>
                  <a:pt x="810260" y="1316737"/>
                </a:cubicBezTo>
                <a:cubicBezTo>
                  <a:pt x="512370" y="1369949"/>
                  <a:pt x="207112" y="1230064"/>
                  <a:pt x="0" y="1316737"/>
                </a:cubicBezTo>
                <a:cubicBezTo>
                  <a:pt x="-28305" y="1151784"/>
                  <a:pt x="17631" y="944666"/>
                  <a:pt x="0" y="851490"/>
                </a:cubicBezTo>
                <a:cubicBezTo>
                  <a:pt x="-17631" y="758314"/>
                  <a:pt x="37221" y="586003"/>
                  <a:pt x="0" y="438912"/>
                </a:cubicBezTo>
                <a:cubicBezTo>
                  <a:pt x="-37221" y="291821"/>
                  <a:pt x="37528" y="173995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28241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Predicted</a:t>
            </a:r>
            <a:r>
              <a:rPr lang="en-US" sz="2400" i="1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ψ 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mapped to a 500 m × 500 m grid (N = 1,689 cells) for connectivity modelling.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548640" y="6724883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19" name="Shape 4">
            <a:extLst>
              <a:ext uri="{FF2B5EF4-FFF2-40B4-BE49-F238E27FC236}">
                <a16:creationId xmlns:a16="http://schemas.microsoft.com/office/drawing/2014/main" id="{DB44F4E8-5212-53E9-1C4E-3AD44E2CA3B0}"/>
              </a:ext>
            </a:extLst>
          </p:cNvPr>
          <p:cNvSpPr/>
          <p:nvPr/>
        </p:nvSpPr>
        <p:spPr>
          <a:xfrm>
            <a:off x="731520" y="1547626"/>
            <a:ext cx="5806440" cy="2201413"/>
          </a:xfrm>
          <a:custGeom>
            <a:avLst/>
            <a:gdLst>
              <a:gd name="csX0" fmla="*/ 0 w 5806440"/>
              <a:gd name="csY0" fmla="*/ 0 h 2201413"/>
              <a:gd name="csX1" fmla="*/ 464515 w 5806440"/>
              <a:gd name="csY1" fmla="*/ 0 h 2201413"/>
              <a:gd name="csX2" fmla="*/ 1161288 w 5806440"/>
              <a:gd name="csY2" fmla="*/ 0 h 2201413"/>
              <a:gd name="csX3" fmla="*/ 1625803 w 5806440"/>
              <a:gd name="csY3" fmla="*/ 0 h 2201413"/>
              <a:gd name="csX4" fmla="*/ 2148383 w 5806440"/>
              <a:gd name="csY4" fmla="*/ 0 h 2201413"/>
              <a:gd name="csX5" fmla="*/ 2729027 w 5806440"/>
              <a:gd name="csY5" fmla="*/ 0 h 2201413"/>
              <a:gd name="csX6" fmla="*/ 3309671 w 5806440"/>
              <a:gd name="csY6" fmla="*/ 0 h 2201413"/>
              <a:gd name="csX7" fmla="*/ 3716122 w 5806440"/>
              <a:gd name="csY7" fmla="*/ 0 h 2201413"/>
              <a:gd name="csX8" fmla="*/ 4238701 w 5806440"/>
              <a:gd name="csY8" fmla="*/ 0 h 2201413"/>
              <a:gd name="csX9" fmla="*/ 4877410 w 5806440"/>
              <a:gd name="csY9" fmla="*/ 0 h 2201413"/>
              <a:gd name="csX10" fmla="*/ 5806440 w 5806440"/>
              <a:gd name="csY10" fmla="*/ 0 h 2201413"/>
              <a:gd name="csX11" fmla="*/ 5806440 w 5806440"/>
              <a:gd name="csY11" fmla="*/ 572367 h 2201413"/>
              <a:gd name="csX12" fmla="*/ 5806440 w 5806440"/>
              <a:gd name="csY12" fmla="*/ 1100707 h 2201413"/>
              <a:gd name="csX13" fmla="*/ 5806440 w 5806440"/>
              <a:gd name="csY13" fmla="*/ 1585017 h 2201413"/>
              <a:gd name="csX14" fmla="*/ 5806440 w 5806440"/>
              <a:gd name="csY14" fmla="*/ 2201413 h 2201413"/>
              <a:gd name="csX15" fmla="*/ 5283860 w 5806440"/>
              <a:gd name="csY15" fmla="*/ 2201413 h 2201413"/>
              <a:gd name="csX16" fmla="*/ 4587088 w 5806440"/>
              <a:gd name="csY16" fmla="*/ 2201413 h 2201413"/>
              <a:gd name="csX17" fmla="*/ 4180637 w 5806440"/>
              <a:gd name="csY17" fmla="*/ 2201413 h 2201413"/>
              <a:gd name="csX18" fmla="*/ 3541928 w 5806440"/>
              <a:gd name="csY18" fmla="*/ 2201413 h 2201413"/>
              <a:gd name="csX19" fmla="*/ 2903220 w 5806440"/>
              <a:gd name="csY19" fmla="*/ 2201413 h 2201413"/>
              <a:gd name="csX20" fmla="*/ 2496769 w 5806440"/>
              <a:gd name="csY20" fmla="*/ 2201413 h 2201413"/>
              <a:gd name="csX21" fmla="*/ 2032254 w 5806440"/>
              <a:gd name="csY21" fmla="*/ 2201413 h 2201413"/>
              <a:gd name="csX22" fmla="*/ 1567739 w 5806440"/>
              <a:gd name="csY22" fmla="*/ 2201413 h 2201413"/>
              <a:gd name="csX23" fmla="*/ 1045159 w 5806440"/>
              <a:gd name="csY23" fmla="*/ 2201413 h 2201413"/>
              <a:gd name="csX24" fmla="*/ 580644 w 5806440"/>
              <a:gd name="csY24" fmla="*/ 2201413 h 2201413"/>
              <a:gd name="csX25" fmla="*/ 0 w 5806440"/>
              <a:gd name="csY25" fmla="*/ 2201413 h 2201413"/>
              <a:gd name="csX26" fmla="*/ 0 w 5806440"/>
              <a:gd name="csY26" fmla="*/ 1651060 h 2201413"/>
              <a:gd name="csX27" fmla="*/ 0 w 5806440"/>
              <a:gd name="csY27" fmla="*/ 1056678 h 2201413"/>
              <a:gd name="csX28" fmla="*/ 0 w 5806440"/>
              <a:gd name="csY28" fmla="*/ 572367 h 2201413"/>
              <a:gd name="csX29" fmla="*/ 0 w 5806440"/>
              <a:gd name="csY29" fmla="*/ 0 h 22014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5806440" h="2201413" fill="none" extrusionOk="0">
                <a:moveTo>
                  <a:pt x="0" y="0"/>
                </a:moveTo>
                <a:cubicBezTo>
                  <a:pt x="103839" y="-46527"/>
                  <a:pt x="271127" y="41095"/>
                  <a:pt x="464515" y="0"/>
                </a:cubicBezTo>
                <a:cubicBezTo>
                  <a:pt x="657904" y="-41095"/>
                  <a:pt x="874511" y="14802"/>
                  <a:pt x="1161288" y="0"/>
                </a:cubicBezTo>
                <a:cubicBezTo>
                  <a:pt x="1448065" y="-14802"/>
                  <a:pt x="1492916" y="20401"/>
                  <a:pt x="1625803" y="0"/>
                </a:cubicBezTo>
                <a:cubicBezTo>
                  <a:pt x="1758691" y="-20401"/>
                  <a:pt x="1991861" y="26330"/>
                  <a:pt x="2148383" y="0"/>
                </a:cubicBezTo>
                <a:cubicBezTo>
                  <a:pt x="2304905" y="-26330"/>
                  <a:pt x="2446989" y="10672"/>
                  <a:pt x="2729027" y="0"/>
                </a:cubicBezTo>
                <a:cubicBezTo>
                  <a:pt x="3011065" y="-10672"/>
                  <a:pt x="3118421" y="18744"/>
                  <a:pt x="3309671" y="0"/>
                </a:cubicBezTo>
                <a:cubicBezTo>
                  <a:pt x="3500921" y="-18744"/>
                  <a:pt x="3543375" y="16579"/>
                  <a:pt x="3716122" y="0"/>
                </a:cubicBezTo>
                <a:cubicBezTo>
                  <a:pt x="3888869" y="-16579"/>
                  <a:pt x="4128291" y="24061"/>
                  <a:pt x="4238701" y="0"/>
                </a:cubicBezTo>
                <a:cubicBezTo>
                  <a:pt x="4349111" y="-24061"/>
                  <a:pt x="4646699" y="59098"/>
                  <a:pt x="4877410" y="0"/>
                </a:cubicBezTo>
                <a:cubicBezTo>
                  <a:pt x="5108121" y="-59098"/>
                  <a:pt x="5473550" y="94010"/>
                  <a:pt x="5806440" y="0"/>
                </a:cubicBezTo>
                <a:cubicBezTo>
                  <a:pt x="5840785" y="264456"/>
                  <a:pt x="5746752" y="365029"/>
                  <a:pt x="5806440" y="572367"/>
                </a:cubicBezTo>
                <a:cubicBezTo>
                  <a:pt x="5866128" y="779705"/>
                  <a:pt x="5799571" y="897935"/>
                  <a:pt x="5806440" y="1100707"/>
                </a:cubicBezTo>
                <a:cubicBezTo>
                  <a:pt x="5813309" y="1303479"/>
                  <a:pt x="5756208" y="1427935"/>
                  <a:pt x="5806440" y="1585017"/>
                </a:cubicBezTo>
                <a:cubicBezTo>
                  <a:pt x="5856672" y="1742099"/>
                  <a:pt x="5805283" y="2054882"/>
                  <a:pt x="5806440" y="2201413"/>
                </a:cubicBezTo>
                <a:cubicBezTo>
                  <a:pt x="5609735" y="2246082"/>
                  <a:pt x="5469574" y="2172023"/>
                  <a:pt x="5283860" y="2201413"/>
                </a:cubicBezTo>
                <a:cubicBezTo>
                  <a:pt x="5098146" y="2230803"/>
                  <a:pt x="4818653" y="2179858"/>
                  <a:pt x="4587088" y="2201413"/>
                </a:cubicBezTo>
                <a:cubicBezTo>
                  <a:pt x="4355523" y="2222968"/>
                  <a:pt x="4272745" y="2165099"/>
                  <a:pt x="4180637" y="2201413"/>
                </a:cubicBezTo>
                <a:cubicBezTo>
                  <a:pt x="4088529" y="2237727"/>
                  <a:pt x="3721533" y="2170100"/>
                  <a:pt x="3541928" y="2201413"/>
                </a:cubicBezTo>
                <a:cubicBezTo>
                  <a:pt x="3362323" y="2232726"/>
                  <a:pt x="3075404" y="2149982"/>
                  <a:pt x="2903220" y="2201413"/>
                </a:cubicBezTo>
                <a:cubicBezTo>
                  <a:pt x="2731036" y="2252844"/>
                  <a:pt x="2663048" y="2191833"/>
                  <a:pt x="2496769" y="2201413"/>
                </a:cubicBezTo>
                <a:cubicBezTo>
                  <a:pt x="2330490" y="2210993"/>
                  <a:pt x="2182497" y="2192167"/>
                  <a:pt x="2032254" y="2201413"/>
                </a:cubicBezTo>
                <a:cubicBezTo>
                  <a:pt x="1882012" y="2210659"/>
                  <a:pt x="1713428" y="2149333"/>
                  <a:pt x="1567739" y="2201413"/>
                </a:cubicBezTo>
                <a:cubicBezTo>
                  <a:pt x="1422050" y="2253493"/>
                  <a:pt x="1298110" y="2188677"/>
                  <a:pt x="1045159" y="2201413"/>
                </a:cubicBezTo>
                <a:cubicBezTo>
                  <a:pt x="792208" y="2214149"/>
                  <a:pt x="763513" y="2165643"/>
                  <a:pt x="580644" y="2201413"/>
                </a:cubicBezTo>
                <a:cubicBezTo>
                  <a:pt x="397776" y="2237183"/>
                  <a:pt x="226915" y="2170259"/>
                  <a:pt x="0" y="2201413"/>
                </a:cubicBezTo>
                <a:cubicBezTo>
                  <a:pt x="-41353" y="1935461"/>
                  <a:pt x="25696" y="1901962"/>
                  <a:pt x="0" y="1651060"/>
                </a:cubicBezTo>
                <a:cubicBezTo>
                  <a:pt x="-25696" y="1400158"/>
                  <a:pt x="22423" y="1303685"/>
                  <a:pt x="0" y="1056678"/>
                </a:cubicBezTo>
                <a:cubicBezTo>
                  <a:pt x="-22423" y="809671"/>
                  <a:pt x="50964" y="710354"/>
                  <a:pt x="0" y="572367"/>
                </a:cubicBezTo>
                <a:cubicBezTo>
                  <a:pt x="-50964" y="434380"/>
                  <a:pt x="33537" y="167079"/>
                  <a:pt x="0" y="0"/>
                </a:cubicBezTo>
                <a:close/>
              </a:path>
              <a:path w="5806440" h="2201413" stroke="0" extrusionOk="0">
                <a:moveTo>
                  <a:pt x="0" y="0"/>
                </a:moveTo>
                <a:cubicBezTo>
                  <a:pt x="294341" y="-37012"/>
                  <a:pt x="420108" y="50020"/>
                  <a:pt x="696773" y="0"/>
                </a:cubicBezTo>
                <a:cubicBezTo>
                  <a:pt x="973438" y="-50020"/>
                  <a:pt x="978387" y="870"/>
                  <a:pt x="1103224" y="0"/>
                </a:cubicBezTo>
                <a:cubicBezTo>
                  <a:pt x="1228061" y="-870"/>
                  <a:pt x="1638531" y="29741"/>
                  <a:pt x="1799996" y="0"/>
                </a:cubicBezTo>
                <a:cubicBezTo>
                  <a:pt x="1961461" y="-29741"/>
                  <a:pt x="2038924" y="45524"/>
                  <a:pt x="2264512" y="0"/>
                </a:cubicBezTo>
                <a:cubicBezTo>
                  <a:pt x="2490100" y="-45524"/>
                  <a:pt x="2470461" y="4908"/>
                  <a:pt x="2670962" y="0"/>
                </a:cubicBezTo>
                <a:cubicBezTo>
                  <a:pt x="2871463" y="-4908"/>
                  <a:pt x="3164476" y="17632"/>
                  <a:pt x="3367735" y="0"/>
                </a:cubicBezTo>
                <a:cubicBezTo>
                  <a:pt x="3570994" y="-17632"/>
                  <a:pt x="3757449" y="67646"/>
                  <a:pt x="3948379" y="0"/>
                </a:cubicBezTo>
                <a:cubicBezTo>
                  <a:pt x="4139309" y="-67646"/>
                  <a:pt x="4261699" y="33480"/>
                  <a:pt x="4354830" y="0"/>
                </a:cubicBezTo>
                <a:cubicBezTo>
                  <a:pt x="4447961" y="-33480"/>
                  <a:pt x="4625370" y="59143"/>
                  <a:pt x="4877410" y="0"/>
                </a:cubicBezTo>
                <a:cubicBezTo>
                  <a:pt x="5129450" y="-59143"/>
                  <a:pt x="5514521" y="95046"/>
                  <a:pt x="5806440" y="0"/>
                </a:cubicBezTo>
                <a:cubicBezTo>
                  <a:pt x="5848854" y="135763"/>
                  <a:pt x="5761452" y="421873"/>
                  <a:pt x="5806440" y="594382"/>
                </a:cubicBezTo>
                <a:cubicBezTo>
                  <a:pt x="5851428" y="766891"/>
                  <a:pt x="5764537" y="990624"/>
                  <a:pt x="5806440" y="1144735"/>
                </a:cubicBezTo>
                <a:cubicBezTo>
                  <a:pt x="5848343" y="1298846"/>
                  <a:pt x="5769192" y="1525414"/>
                  <a:pt x="5806440" y="1717102"/>
                </a:cubicBezTo>
                <a:cubicBezTo>
                  <a:pt x="5843688" y="1908790"/>
                  <a:pt x="5803272" y="2033715"/>
                  <a:pt x="5806440" y="2201413"/>
                </a:cubicBezTo>
                <a:cubicBezTo>
                  <a:pt x="5595902" y="2274727"/>
                  <a:pt x="5340985" y="2152712"/>
                  <a:pt x="5167732" y="2201413"/>
                </a:cubicBezTo>
                <a:cubicBezTo>
                  <a:pt x="4994479" y="2250114"/>
                  <a:pt x="4875223" y="2155797"/>
                  <a:pt x="4645152" y="2201413"/>
                </a:cubicBezTo>
                <a:cubicBezTo>
                  <a:pt x="4415081" y="2247029"/>
                  <a:pt x="4168616" y="2124969"/>
                  <a:pt x="4006444" y="2201413"/>
                </a:cubicBezTo>
                <a:cubicBezTo>
                  <a:pt x="3844272" y="2277857"/>
                  <a:pt x="3611807" y="2122133"/>
                  <a:pt x="3309671" y="2201413"/>
                </a:cubicBezTo>
                <a:cubicBezTo>
                  <a:pt x="3007535" y="2280693"/>
                  <a:pt x="2959627" y="2143123"/>
                  <a:pt x="2729027" y="2201413"/>
                </a:cubicBezTo>
                <a:cubicBezTo>
                  <a:pt x="2498427" y="2259703"/>
                  <a:pt x="2415092" y="2139701"/>
                  <a:pt x="2206447" y="2201413"/>
                </a:cubicBezTo>
                <a:cubicBezTo>
                  <a:pt x="1997802" y="2263125"/>
                  <a:pt x="1768437" y="2194531"/>
                  <a:pt x="1625803" y="2201413"/>
                </a:cubicBezTo>
                <a:cubicBezTo>
                  <a:pt x="1483169" y="2208295"/>
                  <a:pt x="1227289" y="2179272"/>
                  <a:pt x="1045159" y="2201413"/>
                </a:cubicBezTo>
                <a:cubicBezTo>
                  <a:pt x="863029" y="2223554"/>
                  <a:pt x="739280" y="2192063"/>
                  <a:pt x="638708" y="2201413"/>
                </a:cubicBezTo>
                <a:cubicBezTo>
                  <a:pt x="538136" y="2210763"/>
                  <a:pt x="305677" y="2147544"/>
                  <a:pt x="0" y="2201413"/>
                </a:cubicBezTo>
                <a:cubicBezTo>
                  <a:pt x="-7534" y="2008960"/>
                  <a:pt x="62434" y="1876841"/>
                  <a:pt x="0" y="1651060"/>
                </a:cubicBezTo>
                <a:cubicBezTo>
                  <a:pt x="-62434" y="1425279"/>
                  <a:pt x="34115" y="1298915"/>
                  <a:pt x="0" y="1166749"/>
                </a:cubicBezTo>
                <a:cubicBezTo>
                  <a:pt x="-34115" y="1034583"/>
                  <a:pt x="3833" y="856479"/>
                  <a:pt x="0" y="638410"/>
                </a:cubicBezTo>
                <a:cubicBezTo>
                  <a:pt x="-3833" y="420341"/>
                  <a:pt x="56358" y="168633"/>
                  <a:pt x="0" y="0"/>
                </a:cubicBezTo>
                <a:close/>
              </a:path>
            </a:pathLst>
          </a:custGeom>
          <a:solidFill>
            <a:srgbClr val="F8F8F8"/>
          </a:solidFill>
          <a:ln w="12700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4466357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38100" dist="1905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r>
              <a:rPr lang="en-GB" sz="2400" dirty="0"/>
              <a:t>Hierarchical Bayesian multi-species, multi-season occupancy model (MSOM)</a:t>
            </a:r>
          </a:p>
          <a:p>
            <a:r>
              <a:rPr lang="en-GB" sz="2400" dirty="0"/>
              <a:t>• Occupancy: </a:t>
            </a:r>
            <a:r>
              <a:rPr lang="el-GR" sz="2400" i="1" dirty="0"/>
              <a:t>ψ</a:t>
            </a:r>
            <a:r>
              <a:rPr lang="el-GR" sz="2400" dirty="0"/>
              <a:t> (</a:t>
            </a:r>
            <a:r>
              <a:rPr lang="en-GB" sz="2400" dirty="0"/>
              <a:t>site covariates)</a:t>
            </a:r>
          </a:p>
          <a:p>
            <a:r>
              <a:rPr lang="en-GB" sz="2400" dirty="0"/>
              <a:t>• Detection: </a:t>
            </a:r>
            <a:r>
              <a:rPr lang="en-GB" sz="2400" i="1" dirty="0"/>
              <a:t>p</a:t>
            </a:r>
            <a:r>
              <a:rPr lang="en-GB" sz="2400" dirty="0"/>
              <a:t> (site + occasion; season-specific intercepts)</a:t>
            </a:r>
          </a:p>
          <a:p>
            <a:r>
              <a:rPr lang="en-GB" sz="2400" dirty="0"/>
              <a:t>• Binary detections per 7‑day occasion</a:t>
            </a:r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BAA49CDA-AFC5-76AE-21B9-E51B2EEBC8A3}"/>
              </a:ext>
            </a:extLst>
          </p:cNvPr>
          <p:cNvSpPr/>
          <p:nvPr/>
        </p:nvSpPr>
        <p:spPr>
          <a:xfrm>
            <a:off x="736825" y="4331704"/>
            <a:ext cx="5801134" cy="1693030"/>
          </a:xfrm>
          <a:custGeom>
            <a:avLst/>
            <a:gdLst>
              <a:gd name="csX0" fmla="*/ 0 w 5801134"/>
              <a:gd name="csY0" fmla="*/ 0 h 1693030"/>
              <a:gd name="csX1" fmla="*/ 464091 w 5801134"/>
              <a:gd name="csY1" fmla="*/ 0 h 1693030"/>
              <a:gd name="csX2" fmla="*/ 986193 w 5801134"/>
              <a:gd name="csY2" fmla="*/ 0 h 1693030"/>
              <a:gd name="csX3" fmla="*/ 1450284 w 5801134"/>
              <a:gd name="csY3" fmla="*/ 0 h 1693030"/>
              <a:gd name="csX4" fmla="*/ 1914374 w 5801134"/>
              <a:gd name="csY4" fmla="*/ 0 h 1693030"/>
              <a:gd name="csX5" fmla="*/ 2494488 w 5801134"/>
              <a:gd name="csY5" fmla="*/ 0 h 1693030"/>
              <a:gd name="csX6" fmla="*/ 3190624 w 5801134"/>
              <a:gd name="csY6" fmla="*/ 0 h 1693030"/>
              <a:gd name="csX7" fmla="*/ 3886760 w 5801134"/>
              <a:gd name="csY7" fmla="*/ 0 h 1693030"/>
              <a:gd name="csX8" fmla="*/ 4582896 w 5801134"/>
              <a:gd name="csY8" fmla="*/ 0 h 1693030"/>
              <a:gd name="csX9" fmla="*/ 5104998 w 5801134"/>
              <a:gd name="csY9" fmla="*/ 0 h 1693030"/>
              <a:gd name="csX10" fmla="*/ 5801134 w 5801134"/>
              <a:gd name="csY10" fmla="*/ 0 h 1693030"/>
              <a:gd name="csX11" fmla="*/ 5801134 w 5801134"/>
              <a:gd name="csY11" fmla="*/ 564343 h 1693030"/>
              <a:gd name="csX12" fmla="*/ 5801134 w 5801134"/>
              <a:gd name="csY12" fmla="*/ 1162547 h 1693030"/>
              <a:gd name="csX13" fmla="*/ 5801134 w 5801134"/>
              <a:gd name="csY13" fmla="*/ 1693030 h 1693030"/>
              <a:gd name="csX14" fmla="*/ 5279032 w 5801134"/>
              <a:gd name="csY14" fmla="*/ 1693030 h 1693030"/>
              <a:gd name="csX15" fmla="*/ 4814941 w 5801134"/>
              <a:gd name="csY15" fmla="*/ 1693030 h 1693030"/>
              <a:gd name="csX16" fmla="*/ 4176816 w 5801134"/>
              <a:gd name="csY16" fmla="*/ 1693030 h 1693030"/>
              <a:gd name="csX17" fmla="*/ 3654714 w 5801134"/>
              <a:gd name="csY17" fmla="*/ 1693030 h 1693030"/>
              <a:gd name="csX18" fmla="*/ 3248635 w 5801134"/>
              <a:gd name="csY18" fmla="*/ 1693030 h 1693030"/>
              <a:gd name="csX19" fmla="*/ 2842556 w 5801134"/>
              <a:gd name="csY19" fmla="*/ 1693030 h 1693030"/>
              <a:gd name="csX20" fmla="*/ 2436476 w 5801134"/>
              <a:gd name="csY20" fmla="*/ 1693030 h 1693030"/>
              <a:gd name="csX21" fmla="*/ 1798352 w 5801134"/>
              <a:gd name="csY21" fmla="*/ 1693030 h 1693030"/>
              <a:gd name="csX22" fmla="*/ 1334261 w 5801134"/>
              <a:gd name="csY22" fmla="*/ 1693030 h 1693030"/>
              <a:gd name="csX23" fmla="*/ 870170 w 5801134"/>
              <a:gd name="csY23" fmla="*/ 1693030 h 1693030"/>
              <a:gd name="csX24" fmla="*/ 0 w 5801134"/>
              <a:gd name="csY24" fmla="*/ 1693030 h 1693030"/>
              <a:gd name="csX25" fmla="*/ 0 w 5801134"/>
              <a:gd name="csY25" fmla="*/ 1179478 h 1693030"/>
              <a:gd name="csX26" fmla="*/ 0 w 5801134"/>
              <a:gd name="csY26" fmla="*/ 581274 h 1693030"/>
              <a:gd name="csX27" fmla="*/ 0 w 5801134"/>
              <a:gd name="csY27" fmla="*/ 0 h 16930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5801134" h="1693030" fill="none" extrusionOk="0">
                <a:moveTo>
                  <a:pt x="0" y="0"/>
                </a:moveTo>
                <a:cubicBezTo>
                  <a:pt x="196433" y="-53486"/>
                  <a:pt x="286155" y="20660"/>
                  <a:pt x="464091" y="0"/>
                </a:cubicBezTo>
                <a:cubicBezTo>
                  <a:pt x="642027" y="-20660"/>
                  <a:pt x="854353" y="32173"/>
                  <a:pt x="986193" y="0"/>
                </a:cubicBezTo>
                <a:cubicBezTo>
                  <a:pt x="1118033" y="-32173"/>
                  <a:pt x="1248886" y="3743"/>
                  <a:pt x="1450284" y="0"/>
                </a:cubicBezTo>
                <a:cubicBezTo>
                  <a:pt x="1651682" y="-3743"/>
                  <a:pt x="1727284" y="34305"/>
                  <a:pt x="1914374" y="0"/>
                </a:cubicBezTo>
                <a:cubicBezTo>
                  <a:pt x="2101464" y="-34305"/>
                  <a:pt x="2338919" y="31212"/>
                  <a:pt x="2494488" y="0"/>
                </a:cubicBezTo>
                <a:cubicBezTo>
                  <a:pt x="2650057" y="-31212"/>
                  <a:pt x="2935176" y="15263"/>
                  <a:pt x="3190624" y="0"/>
                </a:cubicBezTo>
                <a:cubicBezTo>
                  <a:pt x="3446072" y="-15263"/>
                  <a:pt x="3577521" y="43774"/>
                  <a:pt x="3886760" y="0"/>
                </a:cubicBezTo>
                <a:cubicBezTo>
                  <a:pt x="4195999" y="-43774"/>
                  <a:pt x="4317271" y="22253"/>
                  <a:pt x="4582896" y="0"/>
                </a:cubicBezTo>
                <a:cubicBezTo>
                  <a:pt x="4848521" y="-22253"/>
                  <a:pt x="4976323" y="59804"/>
                  <a:pt x="5104998" y="0"/>
                </a:cubicBezTo>
                <a:cubicBezTo>
                  <a:pt x="5233673" y="-59804"/>
                  <a:pt x="5552045" y="80421"/>
                  <a:pt x="5801134" y="0"/>
                </a:cubicBezTo>
                <a:cubicBezTo>
                  <a:pt x="5807914" y="177068"/>
                  <a:pt x="5770153" y="395760"/>
                  <a:pt x="5801134" y="564343"/>
                </a:cubicBezTo>
                <a:cubicBezTo>
                  <a:pt x="5832115" y="732926"/>
                  <a:pt x="5780899" y="967010"/>
                  <a:pt x="5801134" y="1162547"/>
                </a:cubicBezTo>
                <a:cubicBezTo>
                  <a:pt x="5821369" y="1358084"/>
                  <a:pt x="5797487" y="1507059"/>
                  <a:pt x="5801134" y="1693030"/>
                </a:cubicBezTo>
                <a:cubicBezTo>
                  <a:pt x="5548931" y="1705911"/>
                  <a:pt x="5411989" y="1689073"/>
                  <a:pt x="5279032" y="1693030"/>
                </a:cubicBezTo>
                <a:cubicBezTo>
                  <a:pt x="5146075" y="1696987"/>
                  <a:pt x="4987112" y="1640199"/>
                  <a:pt x="4814941" y="1693030"/>
                </a:cubicBezTo>
                <a:cubicBezTo>
                  <a:pt x="4642770" y="1745861"/>
                  <a:pt x="4420279" y="1679708"/>
                  <a:pt x="4176816" y="1693030"/>
                </a:cubicBezTo>
                <a:cubicBezTo>
                  <a:pt x="3933354" y="1706352"/>
                  <a:pt x="3793937" y="1649884"/>
                  <a:pt x="3654714" y="1693030"/>
                </a:cubicBezTo>
                <a:cubicBezTo>
                  <a:pt x="3515491" y="1736176"/>
                  <a:pt x="3337384" y="1678347"/>
                  <a:pt x="3248635" y="1693030"/>
                </a:cubicBezTo>
                <a:cubicBezTo>
                  <a:pt x="3159886" y="1707713"/>
                  <a:pt x="3041203" y="1662753"/>
                  <a:pt x="2842556" y="1693030"/>
                </a:cubicBezTo>
                <a:cubicBezTo>
                  <a:pt x="2643909" y="1723307"/>
                  <a:pt x="2635523" y="1662804"/>
                  <a:pt x="2436476" y="1693030"/>
                </a:cubicBezTo>
                <a:cubicBezTo>
                  <a:pt x="2237429" y="1723256"/>
                  <a:pt x="1996751" y="1639538"/>
                  <a:pt x="1798352" y="1693030"/>
                </a:cubicBezTo>
                <a:cubicBezTo>
                  <a:pt x="1599953" y="1746522"/>
                  <a:pt x="1488875" y="1679951"/>
                  <a:pt x="1334261" y="1693030"/>
                </a:cubicBezTo>
                <a:cubicBezTo>
                  <a:pt x="1179647" y="1706109"/>
                  <a:pt x="1032581" y="1669573"/>
                  <a:pt x="870170" y="1693030"/>
                </a:cubicBezTo>
                <a:cubicBezTo>
                  <a:pt x="707759" y="1716487"/>
                  <a:pt x="230562" y="1635937"/>
                  <a:pt x="0" y="1693030"/>
                </a:cubicBezTo>
                <a:cubicBezTo>
                  <a:pt x="-26846" y="1525412"/>
                  <a:pt x="40292" y="1334627"/>
                  <a:pt x="0" y="1179478"/>
                </a:cubicBezTo>
                <a:cubicBezTo>
                  <a:pt x="-40292" y="1024329"/>
                  <a:pt x="40990" y="822578"/>
                  <a:pt x="0" y="581274"/>
                </a:cubicBezTo>
                <a:cubicBezTo>
                  <a:pt x="-40990" y="339970"/>
                  <a:pt x="45398" y="160142"/>
                  <a:pt x="0" y="0"/>
                </a:cubicBezTo>
                <a:close/>
              </a:path>
              <a:path w="5801134" h="1693030" stroke="0" extrusionOk="0">
                <a:moveTo>
                  <a:pt x="0" y="0"/>
                </a:moveTo>
                <a:cubicBezTo>
                  <a:pt x="198963" y="-17699"/>
                  <a:pt x="304915" y="59191"/>
                  <a:pt x="522102" y="0"/>
                </a:cubicBezTo>
                <a:cubicBezTo>
                  <a:pt x="739289" y="-59191"/>
                  <a:pt x="1003480" y="67760"/>
                  <a:pt x="1160227" y="0"/>
                </a:cubicBezTo>
                <a:cubicBezTo>
                  <a:pt x="1316974" y="-67760"/>
                  <a:pt x="1430751" y="33179"/>
                  <a:pt x="1624318" y="0"/>
                </a:cubicBezTo>
                <a:cubicBezTo>
                  <a:pt x="1817885" y="-33179"/>
                  <a:pt x="1915605" y="46372"/>
                  <a:pt x="2030397" y="0"/>
                </a:cubicBezTo>
                <a:cubicBezTo>
                  <a:pt x="2145189" y="-46372"/>
                  <a:pt x="2300967" y="42935"/>
                  <a:pt x="2552499" y="0"/>
                </a:cubicBezTo>
                <a:cubicBezTo>
                  <a:pt x="2804031" y="-42935"/>
                  <a:pt x="2786873" y="28402"/>
                  <a:pt x="2958578" y="0"/>
                </a:cubicBezTo>
                <a:cubicBezTo>
                  <a:pt x="3130283" y="-28402"/>
                  <a:pt x="3415919" y="43490"/>
                  <a:pt x="3654714" y="0"/>
                </a:cubicBezTo>
                <a:cubicBezTo>
                  <a:pt x="3893509" y="-43490"/>
                  <a:pt x="4081427" y="71230"/>
                  <a:pt x="4292839" y="0"/>
                </a:cubicBezTo>
                <a:cubicBezTo>
                  <a:pt x="4504252" y="-71230"/>
                  <a:pt x="4713089" y="39509"/>
                  <a:pt x="4872953" y="0"/>
                </a:cubicBezTo>
                <a:cubicBezTo>
                  <a:pt x="5032817" y="-39509"/>
                  <a:pt x="5532783" y="32626"/>
                  <a:pt x="5801134" y="0"/>
                </a:cubicBezTo>
                <a:cubicBezTo>
                  <a:pt x="5840600" y="152721"/>
                  <a:pt x="5778113" y="438731"/>
                  <a:pt x="5801134" y="581274"/>
                </a:cubicBezTo>
                <a:cubicBezTo>
                  <a:pt x="5824155" y="723817"/>
                  <a:pt x="5799715" y="923725"/>
                  <a:pt x="5801134" y="1179478"/>
                </a:cubicBezTo>
                <a:cubicBezTo>
                  <a:pt x="5802553" y="1435231"/>
                  <a:pt x="5743133" y="1513212"/>
                  <a:pt x="5801134" y="1693030"/>
                </a:cubicBezTo>
                <a:cubicBezTo>
                  <a:pt x="5465343" y="1716871"/>
                  <a:pt x="5436379" y="1617332"/>
                  <a:pt x="5104998" y="1693030"/>
                </a:cubicBezTo>
                <a:cubicBezTo>
                  <a:pt x="4773617" y="1768728"/>
                  <a:pt x="4805352" y="1654814"/>
                  <a:pt x="4698919" y="1693030"/>
                </a:cubicBezTo>
                <a:cubicBezTo>
                  <a:pt x="4592486" y="1731246"/>
                  <a:pt x="4331367" y="1615072"/>
                  <a:pt x="4002782" y="1693030"/>
                </a:cubicBezTo>
                <a:cubicBezTo>
                  <a:pt x="3674197" y="1770988"/>
                  <a:pt x="3649467" y="1656585"/>
                  <a:pt x="3306646" y="1693030"/>
                </a:cubicBezTo>
                <a:cubicBezTo>
                  <a:pt x="2963825" y="1729475"/>
                  <a:pt x="3023210" y="1655054"/>
                  <a:pt x="2900567" y="1693030"/>
                </a:cubicBezTo>
                <a:cubicBezTo>
                  <a:pt x="2777924" y="1731006"/>
                  <a:pt x="2433831" y="1672014"/>
                  <a:pt x="2204431" y="1693030"/>
                </a:cubicBezTo>
                <a:cubicBezTo>
                  <a:pt x="1975031" y="1714046"/>
                  <a:pt x="1803115" y="1677878"/>
                  <a:pt x="1682329" y="1693030"/>
                </a:cubicBezTo>
                <a:cubicBezTo>
                  <a:pt x="1561543" y="1708182"/>
                  <a:pt x="1409857" y="1679338"/>
                  <a:pt x="1160227" y="1693030"/>
                </a:cubicBezTo>
                <a:cubicBezTo>
                  <a:pt x="910597" y="1706722"/>
                  <a:pt x="915165" y="1674215"/>
                  <a:pt x="754147" y="1693030"/>
                </a:cubicBezTo>
                <a:cubicBezTo>
                  <a:pt x="593129" y="1711845"/>
                  <a:pt x="232901" y="1659705"/>
                  <a:pt x="0" y="1693030"/>
                </a:cubicBezTo>
                <a:cubicBezTo>
                  <a:pt x="-24664" y="1529404"/>
                  <a:pt x="8359" y="1289864"/>
                  <a:pt x="0" y="1111756"/>
                </a:cubicBezTo>
                <a:cubicBezTo>
                  <a:pt x="-8359" y="933648"/>
                  <a:pt x="27142" y="783761"/>
                  <a:pt x="0" y="564343"/>
                </a:cubicBezTo>
                <a:cubicBezTo>
                  <a:pt x="-27142" y="344925"/>
                  <a:pt x="58245" y="121999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789796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r>
              <a:rPr lang="en-US" sz="2400" dirty="0" err="1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PyMC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v5 (NUTS)</a:t>
            </a:r>
            <a:endParaRPr lang="en-US" sz="2400" dirty="0"/>
          </a:p>
          <a:p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12 chains</a:t>
            </a:r>
            <a:endParaRPr lang="en-US" sz="2400" dirty="0"/>
          </a:p>
          <a:p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10,000 warm-up + 10,000 draws</a:t>
            </a:r>
            <a:endParaRPr lang="en-US" sz="2400" dirty="0"/>
          </a:p>
          <a:p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2400" dirty="0" err="1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target_accept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0.98</a:t>
            </a:r>
            <a:endParaRPr lang="en-US" sz="2400" dirty="0"/>
          </a:p>
          <a:p>
            <a:pPr>
              <a:lnSpc>
                <a:spcPct val="115000"/>
              </a:lnSpc>
              <a:buSzPct val="100000"/>
            </a:pPr>
            <a:endParaRPr lang="en-US" sz="2400" dirty="0"/>
          </a:p>
        </p:txBody>
      </p:sp>
      <p:pic>
        <p:nvPicPr>
          <p:cNvPr id="24" name="Picture 2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B417A87-B634-2AA8-61A9-2ED95A329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012" y="5449222"/>
            <a:ext cx="2566107" cy="1372594"/>
          </a:xfrm>
          <a:custGeom>
            <a:avLst/>
            <a:gdLst>
              <a:gd name="csX0" fmla="*/ 0 w 2566107"/>
              <a:gd name="csY0" fmla="*/ 0 h 1372594"/>
              <a:gd name="csX1" fmla="*/ 538882 w 2566107"/>
              <a:gd name="csY1" fmla="*/ 0 h 1372594"/>
              <a:gd name="csX2" fmla="*/ 1077765 w 2566107"/>
              <a:gd name="csY2" fmla="*/ 0 h 1372594"/>
              <a:gd name="csX3" fmla="*/ 1565325 w 2566107"/>
              <a:gd name="csY3" fmla="*/ 0 h 1372594"/>
              <a:gd name="csX4" fmla="*/ 2052886 w 2566107"/>
              <a:gd name="csY4" fmla="*/ 0 h 1372594"/>
              <a:gd name="csX5" fmla="*/ 2566107 w 2566107"/>
              <a:gd name="csY5" fmla="*/ 0 h 1372594"/>
              <a:gd name="csX6" fmla="*/ 2566107 w 2566107"/>
              <a:gd name="csY6" fmla="*/ 484983 h 1372594"/>
              <a:gd name="csX7" fmla="*/ 2566107 w 2566107"/>
              <a:gd name="csY7" fmla="*/ 969966 h 1372594"/>
              <a:gd name="csX8" fmla="*/ 2566107 w 2566107"/>
              <a:gd name="csY8" fmla="*/ 1372594 h 1372594"/>
              <a:gd name="csX9" fmla="*/ 2078547 w 2566107"/>
              <a:gd name="csY9" fmla="*/ 1372594 h 1372594"/>
              <a:gd name="csX10" fmla="*/ 1590986 w 2566107"/>
              <a:gd name="csY10" fmla="*/ 1372594 h 1372594"/>
              <a:gd name="csX11" fmla="*/ 1129087 w 2566107"/>
              <a:gd name="csY11" fmla="*/ 1372594 h 1372594"/>
              <a:gd name="csX12" fmla="*/ 641527 w 2566107"/>
              <a:gd name="csY12" fmla="*/ 1372594 h 1372594"/>
              <a:gd name="csX13" fmla="*/ 0 w 2566107"/>
              <a:gd name="csY13" fmla="*/ 1372594 h 1372594"/>
              <a:gd name="csX14" fmla="*/ 0 w 2566107"/>
              <a:gd name="csY14" fmla="*/ 915063 h 1372594"/>
              <a:gd name="csX15" fmla="*/ 0 w 2566107"/>
              <a:gd name="csY15" fmla="*/ 457531 h 1372594"/>
              <a:gd name="csX16" fmla="*/ 0 w 2566107"/>
              <a:gd name="csY16" fmla="*/ 0 h 13725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566107" h="1372594" fill="none" extrusionOk="0">
                <a:moveTo>
                  <a:pt x="0" y="0"/>
                </a:moveTo>
                <a:cubicBezTo>
                  <a:pt x="197262" y="-48589"/>
                  <a:pt x="424839" y="59447"/>
                  <a:pt x="538882" y="0"/>
                </a:cubicBezTo>
                <a:cubicBezTo>
                  <a:pt x="652925" y="-59447"/>
                  <a:pt x="926816" y="43013"/>
                  <a:pt x="1077765" y="0"/>
                </a:cubicBezTo>
                <a:cubicBezTo>
                  <a:pt x="1228714" y="-43013"/>
                  <a:pt x="1381013" y="49183"/>
                  <a:pt x="1565325" y="0"/>
                </a:cubicBezTo>
                <a:cubicBezTo>
                  <a:pt x="1749637" y="-49183"/>
                  <a:pt x="1861254" y="50813"/>
                  <a:pt x="2052886" y="0"/>
                </a:cubicBezTo>
                <a:cubicBezTo>
                  <a:pt x="2244518" y="-50813"/>
                  <a:pt x="2320427" y="4802"/>
                  <a:pt x="2566107" y="0"/>
                </a:cubicBezTo>
                <a:cubicBezTo>
                  <a:pt x="2596668" y="192282"/>
                  <a:pt x="2546223" y="324009"/>
                  <a:pt x="2566107" y="484983"/>
                </a:cubicBezTo>
                <a:cubicBezTo>
                  <a:pt x="2585991" y="645957"/>
                  <a:pt x="2541731" y="853759"/>
                  <a:pt x="2566107" y="969966"/>
                </a:cubicBezTo>
                <a:cubicBezTo>
                  <a:pt x="2590483" y="1086173"/>
                  <a:pt x="2554207" y="1178151"/>
                  <a:pt x="2566107" y="1372594"/>
                </a:cubicBezTo>
                <a:cubicBezTo>
                  <a:pt x="2350291" y="1422890"/>
                  <a:pt x="2210969" y="1332439"/>
                  <a:pt x="2078547" y="1372594"/>
                </a:cubicBezTo>
                <a:cubicBezTo>
                  <a:pt x="1946125" y="1412749"/>
                  <a:pt x="1812799" y="1333129"/>
                  <a:pt x="1590986" y="1372594"/>
                </a:cubicBezTo>
                <a:cubicBezTo>
                  <a:pt x="1369173" y="1412059"/>
                  <a:pt x="1258416" y="1323452"/>
                  <a:pt x="1129087" y="1372594"/>
                </a:cubicBezTo>
                <a:cubicBezTo>
                  <a:pt x="999758" y="1421736"/>
                  <a:pt x="859391" y="1351934"/>
                  <a:pt x="641527" y="1372594"/>
                </a:cubicBezTo>
                <a:cubicBezTo>
                  <a:pt x="423663" y="1393254"/>
                  <a:pt x="285879" y="1356491"/>
                  <a:pt x="0" y="1372594"/>
                </a:cubicBezTo>
                <a:cubicBezTo>
                  <a:pt x="-26986" y="1167475"/>
                  <a:pt x="35079" y="1015471"/>
                  <a:pt x="0" y="915063"/>
                </a:cubicBezTo>
                <a:cubicBezTo>
                  <a:pt x="-35079" y="814655"/>
                  <a:pt x="47658" y="631642"/>
                  <a:pt x="0" y="457531"/>
                </a:cubicBezTo>
                <a:cubicBezTo>
                  <a:pt x="-47658" y="283420"/>
                  <a:pt x="946" y="227713"/>
                  <a:pt x="0" y="0"/>
                </a:cubicBezTo>
                <a:close/>
              </a:path>
              <a:path w="2566107" h="1372594" stroke="0" extrusionOk="0">
                <a:moveTo>
                  <a:pt x="0" y="0"/>
                </a:moveTo>
                <a:cubicBezTo>
                  <a:pt x="266435" y="-34385"/>
                  <a:pt x="397062" y="56787"/>
                  <a:pt x="538882" y="0"/>
                </a:cubicBezTo>
                <a:cubicBezTo>
                  <a:pt x="680702" y="-56787"/>
                  <a:pt x="926487" y="40557"/>
                  <a:pt x="1026443" y="0"/>
                </a:cubicBezTo>
                <a:cubicBezTo>
                  <a:pt x="1126399" y="-40557"/>
                  <a:pt x="1305241" y="33145"/>
                  <a:pt x="1539664" y="0"/>
                </a:cubicBezTo>
                <a:cubicBezTo>
                  <a:pt x="1774087" y="-33145"/>
                  <a:pt x="1835087" y="53498"/>
                  <a:pt x="2027225" y="0"/>
                </a:cubicBezTo>
                <a:cubicBezTo>
                  <a:pt x="2219363" y="-53498"/>
                  <a:pt x="2299963" y="21878"/>
                  <a:pt x="2566107" y="0"/>
                </a:cubicBezTo>
                <a:cubicBezTo>
                  <a:pt x="2621410" y="173761"/>
                  <a:pt x="2517864" y="284919"/>
                  <a:pt x="2566107" y="484983"/>
                </a:cubicBezTo>
                <a:cubicBezTo>
                  <a:pt x="2614350" y="685047"/>
                  <a:pt x="2527591" y="839781"/>
                  <a:pt x="2566107" y="969966"/>
                </a:cubicBezTo>
                <a:cubicBezTo>
                  <a:pt x="2604623" y="1100151"/>
                  <a:pt x="2520872" y="1240309"/>
                  <a:pt x="2566107" y="1372594"/>
                </a:cubicBezTo>
                <a:cubicBezTo>
                  <a:pt x="2392400" y="1427979"/>
                  <a:pt x="2261714" y="1306412"/>
                  <a:pt x="2001563" y="1372594"/>
                </a:cubicBezTo>
                <a:cubicBezTo>
                  <a:pt x="1741412" y="1438776"/>
                  <a:pt x="1576543" y="1323702"/>
                  <a:pt x="1462681" y="1372594"/>
                </a:cubicBezTo>
                <a:cubicBezTo>
                  <a:pt x="1348819" y="1421486"/>
                  <a:pt x="1206245" y="1329022"/>
                  <a:pt x="1000782" y="1372594"/>
                </a:cubicBezTo>
                <a:cubicBezTo>
                  <a:pt x="795319" y="1416166"/>
                  <a:pt x="673138" y="1368827"/>
                  <a:pt x="487560" y="1372594"/>
                </a:cubicBezTo>
                <a:cubicBezTo>
                  <a:pt x="301982" y="1376361"/>
                  <a:pt x="126232" y="1365871"/>
                  <a:pt x="0" y="1372594"/>
                </a:cubicBezTo>
                <a:cubicBezTo>
                  <a:pt x="-44675" y="1210028"/>
                  <a:pt x="38998" y="1118659"/>
                  <a:pt x="0" y="942515"/>
                </a:cubicBezTo>
                <a:cubicBezTo>
                  <a:pt x="-38998" y="766371"/>
                  <a:pt x="18451" y="580142"/>
                  <a:pt x="0" y="457531"/>
                </a:cubicBezTo>
                <a:cubicBezTo>
                  <a:pt x="-18451" y="334920"/>
                  <a:pt x="18308" y="14069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3952057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Model performance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9189720" y="164592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&amp; diagnostics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95862" y="5109950"/>
            <a:ext cx="7653678" cy="3764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3: Posterior predictive checks (mean detection rates by species × season)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8092440" y="1282474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summary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7863840" y="1717688"/>
            <a:ext cx="4069080" cy="1387601"/>
          </a:xfrm>
          <a:custGeom>
            <a:avLst/>
            <a:gdLst>
              <a:gd name="csX0" fmla="*/ 0 w 4069080"/>
              <a:gd name="csY0" fmla="*/ 0 h 1387601"/>
              <a:gd name="csX1" fmla="*/ 621988 w 4069080"/>
              <a:gd name="csY1" fmla="*/ 0 h 1387601"/>
              <a:gd name="csX2" fmla="*/ 1121903 w 4069080"/>
              <a:gd name="csY2" fmla="*/ 0 h 1387601"/>
              <a:gd name="csX3" fmla="*/ 1621819 w 4069080"/>
              <a:gd name="csY3" fmla="*/ 0 h 1387601"/>
              <a:gd name="csX4" fmla="*/ 2121735 w 4069080"/>
              <a:gd name="csY4" fmla="*/ 0 h 1387601"/>
              <a:gd name="csX5" fmla="*/ 2784413 w 4069080"/>
              <a:gd name="csY5" fmla="*/ 0 h 1387601"/>
              <a:gd name="csX6" fmla="*/ 3243638 w 4069080"/>
              <a:gd name="csY6" fmla="*/ 0 h 1387601"/>
              <a:gd name="csX7" fmla="*/ 4069080 w 4069080"/>
              <a:gd name="csY7" fmla="*/ 0 h 1387601"/>
              <a:gd name="csX8" fmla="*/ 4069080 w 4069080"/>
              <a:gd name="csY8" fmla="*/ 490286 h 1387601"/>
              <a:gd name="csX9" fmla="*/ 4069080 w 4069080"/>
              <a:gd name="csY9" fmla="*/ 952819 h 1387601"/>
              <a:gd name="csX10" fmla="*/ 4069080 w 4069080"/>
              <a:gd name="csY10" fmla="*/ 1387601 h 1387601"/>
              <a:gd name="csX11" fmla="*/ 3487783 w 4069080"/>
              <a:gd name="csY11" fmla="*/ 1387601 h 1387601"/>
              <a:gd name="csX12" fmla="*/ 2865795 w 4069080"/>
              <a:gd name="csY12" fmla="*/ 1387601 h 1387601"/>
              <a:gd name="csX13" fmla="*/ 2284498 w 4069080"/>
              <a:gd name="csY13" fmla="*/ 1387601 h 1387601"/>
              <a:gd name="csX14" fmla="*/ 1621819 w 4069080"/>
              <a:gd name="csY14" fmla="*/ 1387601 h 1387601"/>
              <a:gd name="csX15" fmla="*/ 959140 w 4069080"/>
              <a:gd name="csY15" fmla="*/ 1387601 h 1387601"/>
              <a:gd name="csX16" fmla="*/ 0 w 4069080"/>
              <a:gd name="csY16" fmla="*/ 1387601 h 1387601"/>
              <a:gd name="csX17" fmla="*/ 0 w 4069080"/>
              <a:gd name="csY17" fmla="*/ 925067 h 1387601"/>
              <a:gd name="csX18" fmla="*/ 0 w 4069080"/>
              <a:gd name="csY18" fmla="*/ 476410 h 1387601"/>
              <a:gd name="csX19" fmla="*/ 0 w 4069080"/>
              <a:gd name="csY19" fmla="*/ 0 h 13876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4069080" h="1387601" fill="none" extrusionOk="0">
                <a:moveTo>
                  <a:pt x="0" y="0"/>
                </a:moveTo>
                <a:cubicBezTo>
                  <a:pt x="188838" y="-15139"/>
                  <a:pt x="414528" y="12704"/>
                  <a:pt x="621988" y="0"/>
                </a:cubicBezTo>
                <a:cubicBezTo>
                  <a:pt x="829448" y="-12704"/>
                  <a:pt x="1009465" y="36133"/>
                  <a:pt x="1121903" y="0"/>
                </a:cubicBezTo>
                <a:cubicBezTo>
                  <a:pt x="1234341" y="-36133"/>
                  <a:pt x="1474222" y="51973"/>
                  <a:pt x="1621819" y="0"/>
                </a:cubicBezTo>
                <a:cubicBezTo>
                  <a:pt x="1769416" y="-51973"/>
                  <a:pt x="1943658" y="4880"/>
                  <a:pt x="2121735" y="0"/>
                </a:cubicBezTo>
                <a:cubicBezTo>
                  <a:pt x="2299812" y="-4880"/>
                  <a:pt x="2588274" y="67816"/>
                  <a:pt x="2784413" y="0"/>
                </a:cubicBezTo>
                <a:cubicBezTo>
                  <a:pt x="2980552" y="-67816"/>
                  <a:pt x="3032340" y="3828"/>
                  <a:pt x="3243638" y="0"/>
                </a:cubicBezTo>
                <a:cubicBezTo>
                  <a:pt x="3454936" y="-3828"/>
                  <a:pt x="3694140" y="14896"/>
                  <a:pt x="4069080" y="0"/>
                </a:cubicBezTo>
                <a:cubicBezTo>
                  <a:pt x="4107538" y="134292"/>
                  <a:pt x="4019294" y="335317"/>
                  <a:pt x="4069080" y="490286"/>
                </a:cubicBezTo>
                <a:cubicBezTo>
                  <a:pt x="4118866" y="645255"/>
                  <a:pt x="4051791" y="770455"/>
                  <a:pt x="4069080" y="952819"/>
                </a:cubicBezTo>
                <a:cubicBezTo>
                  <a:pt x="4086369" y="1135183"/>
                  <a:pt x="4021538" y="1273179"/>
                  <a:pt x="4069080" y="1387601"/>
                </a:cubicBezTo>
                <a:cubicBezTo>
                  <a:pt x="3803176" y="1391842"/>
                  <a:pt x="3608675" y="1368392"/>
                  <a:pt x="3487783" y="1387601"/>
                </a:cubicBezTo>
                <a:cubicBezTo>
                  <a:pt x="3366891" y="1406810"/>
                  <a:pt x="3045525" y="1328683"/>
                  <a:pt x="2865795" y="1387601"/>
                </a:cubicBezTo>
                <a:cubicBezTo>
                  <a:pt x="2686065" y="1446519"/>
                  <a:pt x="2541437" y="1356175"/>
                  <a:pt x="2284498" y="1387601"/>
                </a:cubicBezTo>
                <a:cubicBezTo>
                  <a:pt x="2027559" y="1419027"/>
                  <a:pt x="1830154" y="1311167"/>
                  <a:pt x="1621819" y="1387601"/>
                </a:cubicBezTo>
                <a:cubicBezTo>
                  <a:pt x="1413484" y="1464035"/>
                  <a:pt x="1184010" y="1311031"/>
                  <a:pt x="959140" y="1387601"/>
                </a:cubicBezTo>
                <a:cubicBezTo>
                  <a:pt x="734270" y="1464171"/>
                  <a:pt x="380356" y="1318544"/>
                  <a:pt x="0" y="1387601"/>
                </a:cubicBezTo>
                <a:cubicBezTo>
                  <a:pt x="-15624" y="1272037"/>
                  <a:pt x="30093" y="1081776"/>
                  <a:pt x="0" y="925067"/>
                </a:cubicBezTo>
                <a:cubicBezTo>
                  <a:pt x="-30093" y="768358"/>
                  <a:pt x="25541" y="649520"/>
                  <a:pt x="0" y="476410"/>
                </a:cubicBezTo>
                <a:cubicBezTo>
                  <a:pt x="-25541" y="303300"/>
                  <a:pt x="34986" y="201238"/>
                  <a:pt x="0" y="0"/>
                </a:cubicBezTo>
                <a:close/>
              </a:path>
              <a:path w="4069080" h="1387601" stroke="0" extrusionOk="0">
                <a:moveTo>
                  <a:pt x="0" y="0"/>
                </a:moveTo>
                <a:cubicBezTo>
                  <a:pt x="241522" y="-20156"/>
                  <a:pt x="370940" y="69155"/>
                  <a:pt x="662679" y="0"/>
                </a:cubicBezTo>
                <a:cubicBezTo>
                  <a:pt x="954418" y="-69155"/>
                  <a:pt x="999236" y="4424"/>
                  <a:pt x="1325357" y="0"/>
                </a:cubicBezTo>
                <a:cubicBezTo>
                  <a:pt x="1651478" y="-4424"/>
                  <a:pt x="1780687" y="53209"/>
                  <a:pt x="1947345" y="0"/>
                </a:cubicBezTo>
                <a:cubicBezTo>
                  <a:pt x="2114003" y="-53209"/>
                  <a:pt x="2292774" y="69285"/>
                  <a:pt x="2528643" y="0"/>
                </a:cubicBezTo>
                <a:cubicBezTo>
                  <a:pt x="2764512" y="-69285"/>
                  <a:pt x="2847547" y="16776"/>
                  <a:pt x="3150631" y="0"/>
                </a:cubicBezTo>
                <a:cubicBezTo>
                  <a:pt x="3453715" y="-16776"/>
                  <a:pt x="3814096" y="20927"/>
                  <a:pt x="4069080" y="0"/>
                </a:cubicBezTo>
                <a:cubicBezTo>
                  <a:pt x="4073360" y="138399"/>
                  <a:pt x="4038760" y="291282"/>
                  <a:pt x="4069080" y="462534"/>
                </a:cubicBezTo>
                <a:cubicBezTo>
                  <a:pt x="4099400" y="633786"/>
                  <a:pt x="4048301" y="704101"/>
                  <a:pt x="4069080" y="883439"/>
                </a:cubicBezTo>
                <a:cubicBezTo>
                  <a:pt x="4089859" y="1062777"/>
                  <a:pt x="4058293" y="1236479"/>
                  <a:pt x="4069080" y="1387601"/>
                </a:cubicBezTo>
                <a:cubicBezTo>
                  <a:pt x="3825777" y="1424508"/>
                  <a:pt x="3731071" y="1377699"/>
                  <a:pt x="3406401" y="1387601"/>
                </a:cubicBezTo>
                <a:cubicBezTo>
                  <a:pt x="3081731" y="1397503"/>
                  <a:pt x="3084822" y="1366434"/>
                  <a:pt x="2865795" y="1387601"/>
                </a:cubicBezTo>
                <a:cubicBezTo>
                  <a:pt x="2646768" y="1408768"/>
                  <a:pt x="2554398" y="1376518"/>
                  <a:pt x="2406570" y="1387601"/>
                </a:cubicBezTo>
                <a:cubicBezTo>
                  <a:pt x="2258743" y="1398684"/>
                  <a:pt x="2109181" y="1350643"/>
                  <a:pt x="1906655" y="1387601"/>
                </a:cubicBezTo>
                <a:cubicBezTo>
                  <a:pt x="1704130" y="1424559"/>
                  <a:pt x="1556396" y="1382677"/>
                  <a:pt x="1325357" y="1387601"/>
                </a:cubicBezTo>
                <a:cubicBezTo>
                  <a:pt x="1094318" y="1392525"/>
                  <a:pt x="946769" y="1325496"/>
                  <a:pt x="784751" y="1387601"/>
                </a:cubicBezTo>
                <a:cubicBezTo>
                  <a:pt x="622733" y="1449706"/>
                  <a:pt x="349248" y="1350122"/>
                  <a:pt x="0" y="1387601"/>
                </a:cubicBezTo>
                <a:cubicBezTo>
                  <a:pt x="-5059" y="1251569"/>
                  <a:pt x="49385" y="1000994"/>
                  <a:pt x="0" y="897315"/>
                </a:cubicBezTo>
                <a:cubicBezTo>
                  <a:pt x="-49385" y="793636"/>
                  <a:pt x="54407" y="558554"/>
                  <a:pt x="0" y="434782"/>
                </a:cubicBezTo>
                <a:cubicBezTo>
                  <a:pt x="-54407" y="311010"/>
                  <a:pt x="1292" y="150806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0968709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Brier score ≈ 0.055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Strong convergence (R̂ ≤ 1)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US" sz="2400" i="1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spans ~0.013–0.320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092440" y="3319238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Interpretation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7863841" y="3811852"/>
            <a:ext cx="4069079" cy="2309943"/>
          </a:xfrm>
          <a:custGeom>
            <a:avLst/>
            <a:gdLst>
              <a:gd name="csX0" fmla="*/ 0 w 4069079"/>
              <a:gd name="csY0" fmla="*/ 0 h 2309943"/>
              <a:gd name="csX1" fmla="*/ 499915 w 4069079"/>
              <a:gd name="csY1" fmla="*/ 0 h 2309943"/>
              <a:gd name="csX2" fmla="*/ 1081212 w 4069079"/>
              <a:gd name="csY2" fmla="*/ 0 h 2309943"/>
              <a:gd name="csX3" fmla="*/ 1662509 w 4069079"/>
              <a:gd name="csY3" fmla="*/ 0 h 2309943"/>
              <a:gd name="csX4" fmla="*/ 2325188 w 4069079"/>
              <a:gd name="csY4" fmla="*/ 0 h 2309943"/>
              <a:gd name="csX5" fmla="*/ 2987867 w 4069079"/>
              <a:gd name="csY5" fmla="*/ 0 h 2309943"/>
              <a:gd name="csX6" fmla="*/ 3528473 w 4069079"/>
              <a:gd name="csY6" fmla="*/ 0 h 2309943"/>
              <a:gd name="csX7" fmla="*/ 4069079 w 4069079"/>
              <a:gd name="csY7" fmla="*/ 0 h 2309943"/>
              <a:gd name="csX8" fmla="*/ 4069079 w 4069079"/>
              <a:gd name="csY8" fmla="*/ 623685 h 2309943"/>
              <a:gd name="csX9" fmla="*/ 4069079 w 4069079"/>
              <a:gd name="csY9" fmla="*/ 1154972 h 2309943"/>
              <a:gd name="csX10" fmla="*/ 4069079 w 4069079"/>
              <a:gd name="csY10" fmla="*/ 1686258 h 2309943"/>
              <a:gd name="csX11" fmla="*/ 4069079 w 4069079"/>
              <a:gd name="csY11" fmla="*/ 2309943 h 2309943"/>
              <a:gd name="csX12" fmla="*/ 3406400 w 4069079"/>
              <a:gd name="csY12" fmla="*/ 2309943 h 2309943"/>
              <a:gd name="csX13" fmla="*/ 2947176 w 4069079"/>
              <a:gd name="csY13" fmla="*/ 2309943 h 2309943"/>
              <a:gd name="csX14" fmla="*/ 2447260 w 4069079"/>
              <a:gd name="csY14" fmla="*/ 2309943 h 2309943"/>
              <a:gd name="csX15" fmla="*/ 1988036 w 4069079"/>
              <a:gd name="csY15" fmla="*/ 2309943 h 2309943"/>
              <a:gd name="csX16" fmla="*/ 1366048 w 4069079"/>
              <a:gd name="csY16" fmla="*/ 2309943 h 2309943"/>
              <a:gd name="csX17" fmla="*/ 906823 w 4069079"/>
              <a:gd name="csY17" fmla="*/ 2309943 h 2309943"/>
              <a:gd name="csX18" fmla="*/ 0 w 4069079"/>
              <a:gd name="csY18" fmla="*/ 2309943 h 2309943"/>
              <a:gd name="csX19" fmla="*/ 0 w 4069079"/>
              <a:gd name="csY19" fmla="*/ 1778656 h 2309943"/>
              <a:gd name="csX20" fmla="*/ 0 w 4069079"/>
              <a:gd name="csY20" fmla="*/ 1154972 h 2309943"/>
              <a:gd name="csX21" fmla="*/ 0 w 4069079"/>
              <a:gd name="csY21" fmla="*/ 623685 h 2309943"/>
              <a:gd name="csX22" fmla="*/ 0 w 4069079"/>
              <a:gd name="csY22" fmla="*/ 0 h 23099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069079" h="2309943" extrusionOk="0">
                <a:moveTo>
                  <a:pt x="0" y="0"/>
                </a:moveTo>
                <a:cubicBezTo>
                  <a:pt x="195169" y="-3706"/>
                  <a:pt x="336997" y="51792"/>
                  <a:pt x="499915" y="0"/>
                </a:cubicBezTo>
                <a:cubicBezTo>
                  <a:pt x="662834" y="-51792"/>
                  <a:pt x="792615" y="35912"/>
                  <a:pt x="1081212" y="0"/>
                </a:cubicBezTo>
                <a:cubicBezTo>
                  <a:pt x="1369809" y="-35912"/>
                  <a:pt x="1479302" y="42742"/>
                  <a:pt x="1662509" y="0"/>
                </a:cubicBezTo>
                <a:cubicBezTo>
                  <a:pt x="1845716" y="-42742"/>
                  <a:pt x="2060845" y="58614"/>
                  <a:pt x="2325188" y="0"/>
                </a:cubicBezTo>
                <a:cubicBezTo>
                  <a:pt x="2589531" y="-58614"/>
                  <a:pt x="2693234" y="38886"/>
                  <a:pt x="2987867" y="0"/>
                </a:cubicBezTo>
                <a:cubicBezTo>
                  <a:pt x="3282500" y="-38886"/>
                  <a:pt x="3368206" y="17781"/>
                  <a:pt x="3528473" y="0"/>
                </a:cubicBezTo>
                <a:cubicBezTo>
                  <a:pt x="3688740" y="-17781"/>
                  <a:pt x="3957662" y="55283"/>
                  <a:pt x="4069079" y="0"/>
                </a:cubicBezTo>
                <a:cubicBezTo>
                  <a:pt x="4103211" y="180345"/>
                  <a:pt x="4029036" y="423949"/>
                  <a:pt x="4069079" y="623685"/>
                </a:cubicBezTo>
                <a:cubicBezTo>
                  <a:pt x="4109122" y="823422"/>
                  <a:pt x="4019157" y="894897"/>
                  <a:pt x="4069079" y="1154972"/>
                </a:cubicBezTo>
                <a:cubicBezTo>
                  <a:pt x="4119001" y="1415047"/>
                  <a:pt x="4029347" y="1481573"/>
                  <a:pt x="4069079" y="1686258"/>
                </a:cubicBezTo>
                <a:cubicBezTo>
                  <a:pt x="4108811" y="1890943"/>
                  <a:pt x="4012252" y="2043617"/>
                  <a:pt x="4069079" y="2309943"/>
                </a:cubicBezTo>
                <a:cubicBezTo>
                  <a:pt x="3902152" y="2360883"/>
                  <a:pt x="3585005" y="2235822"/>
                  <a:pt x="3406400" y="2309943"/>
                </a:cubicBezTo>
                <a:cubicBezTo>
                  <a:pt x="3227795" y="2384064"/>
                  <a:pt x="3117698" y="2298401"/>
                  <a:pt x="2947176" y="2309943"/>
                </a:cubicBezTo>
                <a:cubicBezTo>
                  <a:pt x="2776654" y="2321485"/>
                  <a:pt x="2622282" y="2261529"/>
                  <a:pt x="2447260" y="2309943"/>
                </a:cubicBezTo>
                <a:cubicBezTo>
                  <a:pt x="2272238" y="2358357"/>
                  <a:pt x="2180715" y="2262472"/>
                  <a:pt x="1988036" y="2309943"/>
                </a:cubicBezTo>
                <a:cubicBezTo>
                  <a:pt x="1795357" y="2357414"/>
                  <a:pt x="1514131" y="2241719"/>
                  <a:pt x="1366048" y="2309943"/>
                </a:cubicBezTo>
                <a:cubicBezTo>
                  <a:pt x="1217965" y="2378167"/>
                  <a:pt x="1075088" y="2255924"/>
                  <a:pt x="906823" y="2309943"/>
                </a:cubicBezTo>
                <a:cubicBezTo>
                  <a:pt x="738558" y="2363962"/>
                  <a:pt x="433770" y="2213170"/>
                  <a:pt x="0" y="2309943"/>
                </a:cubicBezTo>
                <a:cubicBezTo>
                  <a:pt x="-32449" y="2056643"/>
                  <a:pt x="50947" y="1916303"/>
                  <a:pt x="0" y="1778656"/>
                </a:cubicBezTo>
                <a:cubicBezTo>
                  <a:pt x="-50947" y="1641009"/>
                  <a:pt x="28776" y="1369795"/>
                  <a:pt x="0" y="1154972"/>
                </a:cubicBezTo>
                <a:cubicBezTo>
                  <a:pt x="-28776" y="940149"/>
                  <a:pt x="24556" y="783600"/>
                  <a:pt x="0" y="623685"/>
                </a:cubicBezTo>
                <a:cubicBezTo>
                  <a:pt x="-24556" y="463770"/>
                  <a:pt x="53743" y="29227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8575320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15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PPCs show predicted vs observed detection means align well across species and seasons → suitable for spatial prediction and screening-level connectivity mapping.</a:t>
            </a:r>
            <a:endParaRPr lang="en-US" sz="2400" dirty="0"/>
          </a:p>
        </p:txBody>
      </p:sp>
      <p:sp>
        <p:nvSpPr>
          <p:cNvPr id="14" name="Shape 11"/>
          <p:cNvSpPr/>
          <p:nvPr/>
        </p:nvSpPr>
        <p:spPr>
          <a:xfrm>
            <a:off x="548640" y="6723159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/>
              <a:t>8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090732-672F-3F15-13D2-93B16BF22F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7"/>
          <a:stretch>
            <a:fillRect/>
          </a:stretch>
        </p:blipFill>
        <p:spPr>
          <a:xfrm>
            <a:off x="95862" y="1674567"/>
            <a:ext cx="7653678" cy="31155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66928"/>
            <a:ext cx="12191695" cy="54864"/>
          </a:xfrm>
          <a:prstGeom prst="rect">
            <a:avLst/>
          </a:prstGeom>
          <a:solidFill>
            <a:srgbClr val="C9A227"/>
          </a:solidFill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109728"/>
            <a:ext cx="8778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 Prey occupancy and Hotspots</a:t>
            </a:r>
            <a:endParaRPr lang="en-US" sz="3200" dirty="0"/>
          </a:p>
        </p:txBody>
      </p:sp>
      <p:sp>
        <p:nvSpPr>
          <p:cNvPr id="14" name="Shape 10"/>
          <p:cNvSpPr/>
          <p:nvPr/>
        </p:nvSpPr>
        <p:spPr>
          <a:xfrm>
            <a:off x="548640" y="6787875"/>
            <a:ext cx="11109960" cy="0"/>
          </a:xfrm>
          <a:prstGeom prst="line">
            <a:avLst/>
          </a:prstGeom>
          <a:noFill/>
          <a:ln w="12700">
            <a:solidFill>
              <a:srgbClr val="D7DEE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1"/>
          <p:cNvSpPr/>
          <p:nvPr/>
        </p:nvSpPr>
        <p:spPr>
          <a:xfrm>
            <a:off x="11567160" y="6601968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C4A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200" dirty="0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FFDA44F-93EB-7605-AD13-23C843B69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832623"/>
              </p:ext>
            </p:extLst>
          </p:nvPr>
        </p:nvGraphicFramePr>
        <p:xfrm>
          <a:off x="45315" y="1538081"/>
          <a:ext cx="7226655" cy="2382350"/>
        </p:xfrm>
        <a:graphic>
          <a:graphicData uri="http://schemas.openxmlformats.org/drawingml/2006/table">
            <a:tbl>
              <a:tblPr firstRow="1" firstCol="1" bandRow="1"/>
              <a:tblGrid>
                <a:gridCol w="1295833">
                  <a:extLst>
                    <a:ext uri="{9D8B030D-6E8A-4147-A177-3AD203B41FA5}">
                      <a16:colId xmlns:a16="http://schemas.microsoft.com/office/drawing/2014/main" val="2152710870"/>
                    </a:ext>
                  </a:extLst>
                </a:gridCol>
                <a:gridCol w="1023900">
                  <a:extLst>
                    <a:ext uri="{9D8B030D-6E8A-4147-A177-3AD203B41FA5}">
                      <a16:colId xmlns:a16="http://schemas.microsoft.com/office/drawing/2014/main" val="733047795"/>
                    </a:ext>
                  </a:extLst>
                </a:gridCol>
                <a:gridCol w="754485">
                  <a:extLst>
                    <a:ext uri="{9D8B030D-6E8A-4147-A177-3AD203B41FA5}">
                      <a16:colId xmlns:a16="http://schemas.microsoft.com/office/drawing/2014/main" val="3456079713"/>
                    </a:ext>
                  </a:extLst>
                </a:gridCol>
                <a:gridCol w="1449482">
                  <a:extLst>
                    <a:ext uri="{9D8B030D-6E8A-4147-A177-3AD203B41FA5}">
                      <a16:colId xmlns:a16="http://schemas.microsoft.com/office/drawing/2014/main" val="1242217274"/>
                    </a:ext>
                  </a:extLst>
                </a:gridCol>
                <a:gridCol w="711697">
                  <a:extLst>
                    <a:ext uri="{9D8B030D-6E8A-4147-A177-3AD203B41FA5}">
                      <a16:colId xmlns:a16="http://schemas.microsoft.com/office/drawing/2014/main" val="441997683"/>
                    </a:ext>
                  </a:extLst>
                </a:gridCol>
                <a:gridCol w="1991258">
                  <a:extLst>
                    <a:ext uri="{9D8B030D-6E8A-4147-A177-3AD203B41FA5}">
                      <a16:colId xmlns:a16="http://schemas.microsoft.com/office/drawing/2014/main" val="29735547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Species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Category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Min </a:t>
                      </a:r>
                      <a:r>
                        <a:rPr lang="en-US" sz="1600" i="1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ψ</a:t>
                      </a:r>
                      <a:r>
                        <a:rPr lang="en-US" sz="1600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 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Station 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Max </a:t>
                      </a:r>
                      <a:r>
                        <a:rPr lang="en-US" sz="1600" i="1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ψ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 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Station 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34459"/>
                  </a:ext>
                </a:extLst>
              </a:tr>
              <a:tr h="3422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Barking deer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Generalist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0.23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CS14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3,687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0.99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CS09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2,150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468885"/>
                  </a:ext>
                </a:extLst>
              </a:tr>
              <a:tr h="3422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Sambar deer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0.07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CS14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3,687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0.98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CS20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2,132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362425"/>
                  </a:ext>
                </a:extLst>
              </a:tr>
              <a:tr h="3422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Wild pig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0.22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CS03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861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0.94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CS11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2,885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202292"/>
                  </a:ext>
                </a:extLst>
              </a:tr>
              <a:tr h="3422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Goral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Specialist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0.14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CS10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2,149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0.87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CS37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3,281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226191"/>
                  </a:ext>
                </a:extLst>
              </a:tr>
              <a:tr h="3422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Serow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0.11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CS20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2,132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0.90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CS13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3,218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1203188"/>
                  </a:ext>
                </a:extLst>
              </a:tr>
              <a:tr h="3422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Musk deer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0.01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CS20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2,132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0.65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Microsoft Himalaya" panose="01010100010101010101" pitchFamily="2" charset="0"/>
                        </a:rPr>
                        <a:t>CS14 (</a:t>
                      </a: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Microsoft Himalaya" panose="01010100010101010101" pitchFamily="2" charset="0"/>
                        </a:rPr>
                        <a:t>3,687 m)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Microsoft Himalaya" panose="01010100010101010101" pitchFamily="2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5185177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B750693A-8D55-B460-5074-F40CD093113C}"/>
              </a:ext>
            </a:extLst>
          </p:cNvPr>
          <p:cNvSpPr txBox="1"/>
          <p:nvPr/>
        </p:nvSpPr>
        <p:spPr>
          <a:xfrm>
            <a:off x="150473" y="841240"/>
            <a:ext cx="7286896" cy="590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Microsoft Himalaya" panose="01010100010101010101" pitchFamily="2" charset="0"/>
              </a:rPr>
              <a:t>Table 1: Prey occupancy (</a:t>
            </a:r>
            <a:r>
              <a:rPr lang="en-US" sz="2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Microsoft Himalaya" panose="01010100010101010101" pitchFamily="2" charset="0"/>
              </a:rPr>
              <a:t>ψ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Microsoft Himalaya" panose="01010100010101010101" pitchFamily="2" charset="0"/>
              </a:rPr>
              <a:t>) across 31 camera stations</a:t>
            </a:r>
            <a:endParaRPr lang="en-GB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Microsoft Himalaya" panose="01010100010101010101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521033-CEC8-8D74-7DA6-D5BAE6DBC516}"/>
              </a:ext>
            </a:extLst>
          </p:cNvPr>
          <p:cNvSpPr/>
          <p:nvPr/>
        </p:nvSpPr>
        <p:spPr>
          <a:xfrm>
            <a:off x="4583321" y="1898810"/>
            <a:ext cx="2142052" cy="988180"/>
          </a:xfrm>
          <a:custGeom>
            <a:avLst/>
            <a:gdLst>
              <a:gd name="csX0" fmla="*/ 0 w 2142052"/>
              <a:gd name="csY0" fmla="*/ 0 h 988180"/>
              <a:gd name="csX1" fmla="*/ 535513 w 2142052"/>
              <a:gd name="csY1" fmla="*/ 0 h 988180"/>
              <a:gd name="csX2" fmla="*/ 1092447 w 2142052"/>
              <a:gd name="csY2" fmla="*/ 0 h 988180"/>
              <a:gd name="csX3" fmla="*/ 1670801 w 2142052"/>
              <a:gd name="csY3" fmla="*/ 0 h 988180"/>
              <a:gd name="csX4" fmla="*/ 2142052 w 2142052"/>
              <a:gd name="csY4" fmla="*/ 0 h 988180"/>
              <a:gd name="csX5" fmla="*/ 2142052 w 2142052"/>
              <a:gd name="csY5" fmla="*/ 494090 h 988180"/>
              <a:gd name="csX6" fmla="*/ 2142052 w 2142052"/>
              <a:gd name="csY6" fmla="*/ 988180 h 988180"/>
              <a:gd name="csX7" fmla="*/ 1606539 w 2142052"/>
              <a:gd name="csY7" fmla="*/ 988180 h 988180"/>
              <a:gd name="csX8" fmla="*/ 1071026 w 2142052"/>
              <a:gd name="csY8" fmla="*/ 988180 h 988180"/>
              <a:gd name="csX9" fmla="*/ 492672 w 2142052"/>
              <a:gd name="csY9" fmla="*/ 988180 h 988180"/>
              <a:gd name="csX10" fmla="*/ 0 w 2142052"/>
              <a:gd name="csY10" fmla="*/ 988180 h 988180"/>
              <a:gd name="csX11" fmla="*/ 0 w 2142052"/>
              <a:gd name="csY11" fmla="*/ 513854 h 988180"/>
              <a:gd name="csX12" fmla="*/ 0 w 2142052"/>
              <a:gd name="csY12" fmla="*/ 0 h 9881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142052" h="988180" extrusionOk="0">
                <a:moveTo>
                  <a:pt x="0" y="0"/>
                </a:moveTo>
                <a:cubicBezTo>
                  <a:pt x="171235" y="21764"/>
                  <a:pt x="411231" y="23156"/>
                  <a:pt x="535513" y="0"/>
                </a:cubicBezTo>
                <a:cubicBezTo>
                  <a:pt x="659795" y="-23156"/>
                  <a:pt x="972641" y="4557"/>
                  <a:pt x="1092447" y="0"/>
                </a:cubicBezTo>
                <a:cubicBezTo>
                  <a:pt x="1212253" y="-4557"/>
                  <a:pt x="1494461" y="28767"/>
                  <a:pt x="1670801" y="0"/>
                </a:cubicBezTo>
                <a:cubicBezTo>
                  <a:pt x="1847141" y="-28767"/>
                  <a:pt x="1998534" y="21868"/>
                  <a:pt x="2142052" y="0"/>
                </a:cubicBezTo>
                <a:cubicBezTo>
                  <a:pt x="2136048" y="244483"/>
                  <a:pt x="2160988" y="372774"/>
                  <a:pt x="2142052" y="494090"/>
                </a:cubicBezTo>
                <a:cubicBezTo>
                  <a:pt x="2123117" y="615406"/>
                  <a:pt x="2155412" y="768332"/>
                  <a:pt x="2142052" y="988180"/>
                </a:cubicBezTo>
                <a:cubicBezTo>
                  <a:pt x="1971744" y="971840"/>
                  <a:pt x="1730882" y="986645"/>
                  <a:pt x="1606539" y="988180"/>
                </a:cubicBezTo>
                <a:cubicBezTo>
                  <a:pt x="1482196" y="989715"/>
                  <a:pt x="1202763" y="983296"/>
                  <a:pt x="1071026" y="988180"/>
                </a:cubicBezTo>
                <a:cubicBezTo>
                  <a:pt x="939289" y="993064"/>
                  <a:pt x="731602" y="1008068"/>
                  <a:pt x="492672" y="988180"/>
                </a:cubicBezTo>
                <a:cubicBezTo>
                  <a:pt x="253742" y="968292"/>
                  <a:pt x="243705" y="967447"/>
                  <a:pt x="0" y="988180"/>
                </a:cubicBezTo>
                <a:cubicBezTo>
                  <a:pt x="-18128" y="851736"/>
                  <a:pt x="-22440" y="717246"/>
                  <a:pt x="0" y="513854"/>
                </a:cubicBezTo>
                <a:cubicBezTo>
                  <a:pt x="22440" y="310462"/>
                  <a:pt x="8009" y="240592"/>
                  <a:pt x="0" y="0"/>
                </a:cubicBezTo>
                <a:close/>
              </a:path>
            </a:pathLst>
          </a:custGeom>
          <a:noFill/>
          <a:ln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87962675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6A8D0D-BE37-FBB5-3C60-C56F7B221E8C}"/>
              </a:ext>
            </a:extLst>
          </p:cNvPr>
          <p:cNvSpPr txBox="1"/>
          <p:nvPr/>
        </p:nvSpPr>
        <p:spPr>
          <a:xfrm>
            <a:off x="548640" y="5768004"/>
            <a:ext cx="5945527" cy="830997"/>
          </a:xfrm>
          <a:custGeom>
            <a:avLst/>
            <a:gdLst>
              <a:gd name="csX0" fmla="*/ 0 w 5945527"/>
              <a:gd name="csY0" fmla="*/ 0 h 830997"/>
              <a:gd name="csX1" fmla="*/ 713463 w 5945527"/>
              <a:gd name="csY1" fmla="*/ 0 h 830997"/>
              <a:gd name="csX2" fmla="*/ 1367471 w 5945527"/>
              <a:gd name="csY2" fmla="*/ 0 h 830997"/>
              <a:gd name="csX3" fmla="*/ 2021479 w 5945527"/>
              <a:gd name="csY3" fmla="*/ 0 h 830997"/>
              <a:gd name="csX4" fmla="*/ 2497121 w 5945527"/>
              <a:gd name="csY4" fmla="*/ 0 h 830997"/>
              <a:gd name="csX5" fmla="*/ 3151129 w 5945527"/>
              <a:gd name="csY5" fmla="*/ 0 h 830997"/>
              <a:gd name="csX6" fmla="*/ 3745682 w 5945527"/>
              <a:gd name="csY6" fmla="*/ 0 h 830997"/>
              <a:gd name="csX7" fmla="*/ 4340235 w 5945527"/>
              <a:gd name="csY7" fmla="*/ 0 h 830997"/>
              <a:gd name="csX8" fmla="*/ 4934787 w 5945527"/>
              <a:gd name="csY8" fmla="*/ 0 h 830997"/>
              <a:gd name="csX9" fmla="*/ 5945527 w 5945527"/>
              <a:gd name="csY9" fmla="*/ 0 h 830997"/>
              <a:gd name="csX10" fmla="*/ 5945527 w 5945527"/>
              <a:gd name="csY10" fmla="*/ 415499 h 830997"/>
              <a:gd name="csX11" fmla="*/ 5945527 w 5945527"/>
              <a:gd name="csY11" fmla="*/ 830997 h 830997"/>
              <a:gd name="csX12" fmla="*/ 5291519 w 5945527"/>
              <a:gd name="csY12" fmla="*/ 830997 h 830997"/>
              <a:gd name="csX13" fmla="*/ 4756422 w 5945527"/>
              <a:gd name="csY13" fmla="*/ 830997 h 830997"/>
              <a:gd name="csX14" fmla="*/ 4161869 w 5945527"/>
              <a:gd name="csY14" fmla="*/ 830997 h 830997"/>
              <a:gd name="csX15" fmla="*/ 3567316 w 5945527"/>
              <a:gd name="csY15" fmla="*/ 830997 h 830997"/>
              <a:gd name="csX16" fmla="*/ 3032219 w 5945527"/>
              <a:gd name="csY16" fmla="*/ 830997 h 830997"/>
              <a:gd name="csX17" fmla="*/ 2318756 w 5945527"/>
              <a:gd name="csY17" fmla="*/ 830997 h 830997"/>
              <a:gd name="csX18" fmla="*/ 1843113 w 5945527"/>
              <a:gd name="csY18" fmla="*/ 830997 h 830997"/>
              <a:gd name="csX19" fmla="*/ 1189105 w 5945527"/>
              <a:gd name="csY19" fmla="*/ 830997 h 830997"/>
              <a:gd name="csX20" fmla="*/ 535097 w 5945527"/>
              <a:gd name="csY20" fmla="*/ 830997 h 830997"/>
              <a:gd name="csX21" fmla="*/ 0 w 5945527"/>
              <a:gd name="csY21" fmla="*/ 830997 h 830997"/>
              <a:gd name="csX22" fmla="*/ 0 w 5945527"/>
              <a:gd name="csY22" fmla="*/ 440428 h 830997"/>
              <a:gd name="csX23" fmla="*/ 0 w 5945527"/>
              <a:gd name="csY23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5945527" h="830997" fill="none" extrusionOk="0">
                <a:moveTo>
                  <a:pt x="0" y="0"/>
                </a:moveTo>
                <a:cubicBezTo>
                  <a:pt x="154331" y="-36320"/>
                  <a:pt x="560549" y="33147"/>
                  <a:pt x="713463" y="0"/>
                </a:cubicBezTo>
                <a:cubicBezTo>
                  <a:pt x="866377" y="-33147"/>
                  <a:pt x="1234890" y="73296"/>
                  <a:pt x="1367471" y="0"/>
                </a:cubicBezTo>
                <a:cubicBezTo>
                  <a:pt x="1500052" y="-73296"/>
                  <a:pt x="1694631" y="55580"/>
                  <a:pt x="2021479" y="0"/>
                </a:cubicBezTo>
                <a:cubicBezTo>
                  <a:pt x="2348327" y="-55580"/>
                  <a:pt x="2308798" y="12138"/>
                  <a:pt x="2497121" y="0"/>
                </a:cubicBezTo>
                <a:cubicBezTo>
                  <a:pt x="2685444" y="-12138"/>
                  <a:pt x="2903518" y="4737"/>
                  <a:pt x="3151129" y="0"/>
                </a:cubicBezTo>
                <a:cubicBezTo>
                  <a:pt x="3398740" y="-4737"/>
                  <a:pt x="3491985" y="20406"/>
                  <a:pt x="3745682" y="0"/>
                </a:cubicBezTo>
                <a:cubicBezTo>
                  <a:pt x="3999379" y="-20406"/>
                  <a:pt x="4047889" y="39075"/>
                  <a:pt x="4340235" y="0"/>
                </a:cubicBezTo>
                <a:cubicBezTo>
                  <a:pt x="4632581" y="-39075"/>
                  <a:pt x="4726590" y="20657"/>
                  <a:pt x="4934787" y="0"/>
                </a:cubicBezTo>
                <a:cubicBezTo>
                  <a:pt x="5142984" y="-20657"/>
                  <a:pt x="5476055" y="99539"/>
                  <a:pt x="5945527" y="0"/>
                </a:cubicBezTo>
                <a:cubicBezTo>
                  <a:pt x="5949575" y="146737"/>
                  <a:pt x="5936005" y="268425"/>
                  <a:pt x="5945527" y="415499"/>
                </a:cubicBezTo>
                <a:cubicBezTo>
                  <a:pt x="5955049" y="562573"/>
                  <a:pt x="5923814" y="638577"/>
                  <a:pt x="5945527" y="830997"/>
                </a:cubicBezTo>
                <a:cubicBezTo>
                  <a:pt x="5739713" y="849142"/>
                  <a:pt x="5541838" y="763684"/>
                  <a:pt x="5291519" y="830997"/>
                </a:cubicBezTo>
                <a:cubicBezTo>
                  <a:pt x="5041200" y="898310"/>
                  <a:pt x="4980969" y="770876"/>
                  <a:pt x="4756422" y="830997"/>
                </a:cubicBezTo>
                <a:cubicBezTo>
                  <a:pt x="4531875" y="891118"/>
                  <a:pt x="4366223" y="802114"/>
                  <a:pt x="4161869" y="830997"/>
                </a:cubicBezTo>
                <a:cubicBezTo>
                  <a:pt x="3957515" y="859880"/>
                  <a:pt x="3749920" y="824187"/>
                  <a:pt x="3567316" y="830997"/>
                </a:cubicBezTo>
                <a:cubicBezTo>
                  <a:pt x="3384712" y="837807"/>
                  <a:pt x="3240960" y="819763"/>
                  <a:pt x="3032219" y="830997"/>
                </a:cubicBezTo>
                <a:cubicBezTo>
                  <a:pt x="2823478" y="842231"/>
                  <a:pt x="2499522" y="793245"/>
                  <a:pt x="2318756" y="830997"/>
                </a:cubicBezTo>
                <a:cubicBezTo>
                  <a:pt x="2137990" y="868749"/>
                  <a:pt x="2011644" y="823870"/>
                  <a:pt x="1843113" y="830997"/>
                </a:cubicBezTo>
                <a:cubicBezTo>
                  <a:pt x="1674582" y="838124"/>
                  <a:pt x="1462872" y="773790"/>
                  <a:pt x="1189105" y="830997"/>
                </a:cubicBezTo>
                <a:cubicBezTo>
                  <a:pt x="915338" y="888204"/>
                  <a:pt x="698551" y="815990"/>
                  <a:pt x="535097" y="830997"/>
                </a:cubicBezTo>
                <a:cubicBezTo>
                  <a:pt x="371643" y="846004"/>
                  <a:pt x="249130" y="774091"/>
                  <a:pt x="0" y="830997"/>
                </a:cubicBezTo>
                <a:cubicBezTo>
                  <a:pt x="-30652" y="693543"/>
                  <a:pt x="15022" y="566005"/>
                  <a:pt x="0" y="440428"/>
                </a:cubicBezTo>
                <a:cubicBezTo>
                  <a:pt x="-15022" y="314851"/>
                  <a:pt x="52154" y="111157"/>
                  <a:pt x="0" y="0"/>
                </a:cubicBezTo>
                <a:close/>
              </a:path>
              <a:path w="5945527" h="830997" stroke="0" extrusionOk="0">
                <a:moveTo>
                  <a:pt x="0" y="0"/>
                </a:moveTo>
                <a:cubicBezTo>
                  <a:pt x="225663" y="-35258"/>
                  <a:pt x="555651" y="15719"/>
                  <a:pt x="713463" y="0"/>
                </a:cubicBezTo>
                <a:cubicBezTo>
                  <a:pt x="871275" y="-15719"/>
                  <a:pt x="1039335" y="6835"/>
                  <a:pt x="1189105" y="0"/>
                </a:cubicBezTo>
                <a:cubicBezTo>
                  <a:pt x="1338875" y="-6835"/>
                  <a:pt x="1457429" y="19622"/>
                  <a:pt x="1664748" y="0"/>
                </a:cubicBezTo>
                <a:cubicBezTo>
                  <a:pt x="1872067" y="-19622"/>
                  <a:pt x="2232046" y="72270"/>
                  <a:pt x="2378211" y="0"/>
                </a:cubicBezTo>
                <a:cubicBezTo>
                  <a:pt x="2524376" y="-72270"/>
                  <a:pt x="2714079" y="39481"/>
                  <a:pt x="2853853" y="0"/>
                </a:cubicBezTo>
                <a:cubicBezTo>
                  <a:pt x="2993627" y="-39481"/>
                  <a:pt x="3268722" y="73623"/>
                  <a:pt x="3507861" y="0"/>
                </a:cubicBezTo>
                <a:cubicBezTo>
                  <a:pt x="3747000" y="-73623"/>
                  <a:pt x="3856712" y="55601"/>
                  <a:pt x="4161869" y="0"/>
                </a:cubicBezTo>
                <a:cubicBezTo>
                  <a:pt x="4467026" y="-55601"/>
                  <a:pt x="4496231" y="3295"/>
                  <a:pt x="4696966" y="0"/>
                </a:cubicBezTo>
                <a:cubicBezTo>
                  <a:pt x="4897701" y="-3295"/>
                  <a:pt x="5013731" y="30792"/>
                  <a:pt x="5113153" y="0"/>
                </a:cubicBezTo>
                <a:cubicBezTo>
                  <a:pt x="5212575" y="-30792"/>
                  <a:pt x="5580124" y="16382"/>
                  <a:pt x="5945527" y="0"/>
                </a:cubicBezTo>
                <a:cubicBezTo>
                  <a:pt x="5976693" y="79177"/>
                  <a:pt x="5919067" y="251218"/>
                  <a:pt x="5945527" y="390569"/>
                </a:cubicBezTo>
                <a:cubicBezTo>
                  <a:pt x="5971987" y="529920"/>
                  <a:pt x="5923045" y="692749"/>
                  <a:pt x="5945527" y="830997"/>
                </a:cubicBezTo>
                <a:cubicBezTo>
                  <a:pt x="5662733" y="865465"/>
                  <a:pt x="5507422" y="767429"/>
                  <a:pt x="5350974" y="830997"/>
                </a:cubicBezTo>
                <a:cubicBezTo>
                  <a:pt x="5194526" y="894565"/>
                  <a:pt x="5043159" y="793002"/>
                  <a:pt x="4756422" y="830997"/>
                </a:cubicBezTo>
                <a:cubicBezTo>
                  <a:pt x="4469685" y="868992"/>
                  <a:pt x="4407999" y="774083"/>
                  <a:pt x="4221324" y="830997"/>
                </a:cubicBezTo>
                <a:cubicBezTo>
                  <a:pt x="4034649" y="887911"/>
                  <a:pt x="3970786" y="791519"/>
                  <a:pt x="3805137" y="830997"/>
                </a:cubicBezTo>
                <a:cubicBezTo>
                  <a:pt x="3639488" y="870475"/>
                  <a:pt x="3515419" y="789581"/>
                  <a:pt x="3329495" y="830997"/>
                </a:cubicBezTo>
                <a:cubicBezTo>
                  <a:pt x="3143571" y="872413"/>
                  <a:pt x="3047841" y="799175"/>
                  <a:pt x="2913308" y="830997"/>
                </a:cubicBezTo>
                <a:cubicBezTo>
                  <a:pt x="2778775" y="862819"/>
                  <a:pt x="2517919" y="759056"/>
                  <a:pt x="2259300" y="830997"/>
                </a:cubicBezTo>
                <a:cubicBezTo>
                  <a:pt x="2000681" y="902938"/>
                  <a:pt x="1940302" y="799085"/>
                  <a:pt x="1843113" y="830997"/>
                </a:cubicBezTo>
                <a:cubicBezTo>
                  <a:pt x="1745924" y="862909"/>
                  <a:pt x="1465739" y="822072"/>
                  <a:pt x="1367471" y="830997"/>
                </a:cubicBezTo>
                <a:cubicBezTo>
                  <a:pt x="1269203" y="839922"/>
                  <a:pt x="1065055" y="767852"/>
                  <a:pt x="832374" y="830997"/>
                </a:cubicBezTo>
                <a:cubicBezTo>
                  <a:pt x="599693" y="894142"/>
                  <a:pt x="328050" y="765917"/>
                  <a:pt x="0" y="830997"/>
                </a:cubicBezTo>
                <a:cubicBezTo>
                  <a:pt x="-10955" y="649096"/>
                  <a:pt x="47177" y="540286"/>
                  <a:pt x="0" y="432118"/>
                </a:cubicBezTo>
                <a:cubicBezTo>
                  <a:pt x="-47177" y="323950"/>
                  <a:pt x="35147" y="138229"/>
                  <a:pt x="0" y="0"/>
                </a:cubicBezTo>
                <a:close/>
              </a:path>
            </a:pathLst>
          </a:custGeom>
          <a:solidFill>
            <a:srgbClr val="F8F8F8"/>
          </a:solidFill>
          <a:ln>
            <a:extLst>
              <a:ext uri="{C807C97D-BFC1-408E-A445-0C87EB9F89A2}">
                <ask:lineSketchStyleProps xmlns:ask="http://schemas.microsoft.com/office/drawing/2018/sketchyshapes" sd="35559007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/>
              <a:t>…. likely reflecting the suitability and minimal </a:t>
            </a:r>
          </a:p>
          <a:p>
            <a:r>
              <a:rPr lang="en-US" sz="2400" dirty="0"/>
              <a:t>disturbance within BC7.</a:t>
            </a:r>
            <a:endParaRPr lang="en-GB" sz="2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640E5ED-F30E-1437-1953-20492901CC4B}"/>
              </a:ext>
            </a:extLst>
          </p:cNvPr>
          <p:cNvSpPr/>
          <p:nvPr/>
        </p:nvSpPr>
        <p:spPr>
          <a:xfrm>
            <a:off x="4583322" y="2953906"/>
            <a:ext cx="2142052" cy="1020370"/>
          </a:xfrm>
          <a:custGeom>
            <a:avLst/>
            <a:gdLst>
              <a:gd name="csX0" fmla="*/ 0 w 2142052"/>
              <a:gd name="csY0" fmla="*/ 0 h 1020370"/>
              <a:gd name="csX1" fmla="*/ 471251 w 2142052"/>
              <a:gd name="csY1" fmla="*/ 0 h 1020370"/>
              <a:gd name="csX2" fmla="*/ 963923 w 2142052"/>
              <a:gd name="csY2" fmla="*/ 0 h 1020370"/>
              <a:gd name="csX3" fmla="*/ 1542277 w 2142052"/>
              <a:gd name="csY3" fmla="*/ 0 h 1020370"/>
              <a:gd name="csX4" fmla="*/ 2142052 w 2142052"/>
              <a:gd name="csY4" fmla="*/ 0 h 1020370"/>
              <a:gd name="csX5" fmla="*/ 2142052 w 2142052"/>
              <a:gd name="csY5" fmla="*/ 499981 h 1020370"/>
              <a:gd name="csX6" fmla="*/ 2142052 w 2142052"/>
              <a:gd name="csY6" fmla="*/ 1020370 h 1020370"/>
              <a:gd name="csX7" fmla="*/ 1563698 w 2142052"/>
              <a:gd name="csY7" fmla="*/ 1020370 h 1020370"/>
              <a:gd name="csX8" fmla="*/ 1092447 w 2142052"/>
              <a:gd name="csY8" fmla="*/ 1020370 h 1020370"/>
              <a:gd name="csX9" fmla="*/ 535513 w 2142052"/>
              <a:gd name="csY9" fmla="*/ 1020370 h 1020370"/>
              <a:gd name="csX10" fmla="*/ 0 w 2142052"/>
              <a:gd name="csY10" fmla="*/ 1020370 h 1020370"/>
              <a:gd name="csX11" fmla="*/ 0 w 2142052"/>
              <a:gd name="csY11" fmla="*/ 540796 h 1020370"/>
              <a:gd name="csX12" fmla="*/ 0 w 2142052"/>
              <a:gd name="csY12" fmla="*/ 0 h 10203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142052" h="1020370" extrusionOk="0">
                <a:moveTo>
                  <a:pt x="0" y="0"/>
                </a:moveTo>
                <a:cubicBezTo>
                  <a:pt x="170067" y="-25911"/>
                  <a:pt x="273841" y="1099"/>
                  <a:pt x="471251" y="0"/>
                </a:cubicBezTo>
                <a:cubicBezTo>
                  <a:pt x="668661" y="-1099"/>
                  <a:pt x="802821" y="42663"/>
                  <a:pt x="963923" y="0"/>
                </a:cubicBezTo>
                <a:cubicBezTo>
                  <a:pt x="1125025" y="-42663"/>
                  <a:pt x="1375992" y="40179"/>
                  <a:pt x="1542277" y="0"/>
                </a:cubicBezTo>
                <a:cubicBezTo>
                  <a:pt x="1708562" y="-40179"/>
                  <a:pt x="1970876" y="71657"/>
                  <a:pt x="2142052" y="0"/>
                </a:cubicBezTo>
                <a:cubicBezTo>
                  <a:pt x="2197574" y="197911"/>
                  <a:pt x="2083237" y="294684"/>
                  <a:pt x="2142052" y="499981"/>
                </a:cubicBezTo>
                <a:cubicBezTo>
                  <a:pt x="2200867" y="705278"/>
                  <a:pt x="2081146" y="893373"/>
                  <a:pt x="2142052" y="1020370"/>
                </a:cubicBezTo>
                <a:cubicBezTo>
                  <a:pt x="2019716" y="1054537"/>
                  <a:pt x="1763007" y="992350"/>
                  <a:pt x="1563698" y="1020370"/>
                </a:cubicBezTo>
                <a:cubicBezTo>
                  <a:pt x="1364389" y="1048390"/>
                  <a:pt x="1187065" y="1006490"/>
                  <a:pt x="1092447" y="1020370"/>
                </a:cubicBezTo>
                <a:cubicBezTo>
                  <a:pt x="997829" y="1034250"/>
                  <a:pt x="688043" y="987527"/>
                  <a:pt x="535513" y="1020370"/>
                </a:cubicBezTo>
                <a:cubicBezTo>
                  <a:pt x="382983" y="1053213"/>
                  <a:pt x="227622" y="991044"/>
                  <a:pt x="0" y="1020370"/>
                </a:cubicBezTo>
                <a:cubicBezTo>
                  <a:pt x="-2340" y="888456"/>
                  <a:pt x="39687" y="696629"/>
                  <a:pt x="0" y="540796"/>
                </a:cubicBezTo>
                <a:cubicBezTo>
                  <a:pt x="-39687" y="384963"/>
                  <a:pt x="20688" y="258185"/>
                  <a:pt x="0" y="0"/>
                </a:cubicBezTo>
                <a:close/>
              </a:path>
            </a:pathLst>
          </a:custGeom>
          <a:noFill/>
          <a:ln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20010982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030C3DB-A109-F8C4-2001-D3A10806B8D7}"/>
              </a:ext>
            </a:extLst>
          </p:cNvPr>
          <p:cNvSpPr txBox="1"/>
          <p:nvPr/>
        </p:nvSpPr>
        <p:spPr>
          <a:xfrm>
            <a:off x="502920" y="4192869"/>
            <a:ext cx="5979770" cy="830997"/>
          </a:xfrm>
          <a:prstGeom prst="rect">
            <a:avLst/>
          </a:prstGeom>
          <a:solidFill>
            <a:srgbClr val="F8F8F8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Marked difference between generalists and specialists–elevation, disturbance and canopy.</a:t>
            </a: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172FB-E7F4-E287-B681-A11FB38DF558}"/>
              </a:ext>
            </a:extLst>
          </p:cNvPr>
          <p:cNvSpPr txBox="1"/>
          <p:nvPr/>
        </p:nvSpPr>
        <p:spPr>
          <a:xfrm>
            <a:off x="6985938" y="5612850"/>
            <a:ext cx="51719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Figure 4: Occupancy pattern of prey species</a:t>
            </a:r>
            <a:endParaRPr lang="en-GB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52D618-BD78-938A-1DFB-9BBD7BD1DF3B}"/>
              </a:ext>
            </a:extLst>
          </p:cNvPr>
          <p:cNvSpPr txBox="1"/>
          <p:nvPr/>
        </p:nvSpPr>
        <p:spPr>
          <a:xfrm>
            <a:off x="520041" y="5192854"/>
            <a:ext cx="5945527" cy="461665"/>
          </a:xfrm>
          <a:custGeom>
            <a:avLst/>
            <a:gdLst>
              <a:gd name="csX0" fmla="*/ 0 w 5945527"/>
              <a:gd name="csY0" fmla="*/ 0 h 461665"/>
              <a:gd name="csX1" fmla="*/ 720069 w 5945527"/>
              <a:gd name="csY1" fmla="*/ 0 h 461665"/>
              <a:gd name="csX2" fmla="*/ 1321228 w 5945527"/>
              <a:gd name="csY2" fmla="*/ 0 h 461665"/>
              <a:gd name="csX3" fmla="*/ 2041298 w 5945527"/>
              <a:gd name="csY3" fmla="*/ 0 h 461665"/>
              <a:gd name="csX4" fmla="*/ 2701912 w 5945527"/>
              <a:gd name="csY4" fmla="*/ 0 h 461665"/>
              <a:gd name="csX5" fmla="*/ 3303071 w 5945527"/>
              <a:gd name="csY5" fmla="*/ 0 h 461665"/>
              <a:gd name="csX6" fmla="*/ 3963685 w 5945527"/>
              <a:gd name="csY6" fmla="*/ 0 h 461665"/>
              <a:gd name="csX7" fmla="*/ 4564844 w 5945527"/>
              <a:gd name="csY7" fmla="*/ 0 h 461665"/>
              <a:gd name="csX8" fmla="*/ 5225458 w 5945527"/>
              <a:gd name="csY8" fmla="*/ 0 h 461665"/>
              <a:gd name="csX9" fmla="*/ 5945527 w 5945527"/>
              <a:gd name="csY9" fmla="*/ 0 h 461665"/>
              <a:gd name="csX10" fmla="*/ 5945527 w 5945527"/>
              <a:gd name="csY10" fmla="*/ 461665 h 461665"/>
              <a:gd name="csX11" fmla="*/ 5284913 w 5945527"/>
              <a:gd name="csY11" fmla="*/ 461665 h 461665"/>
              <a:gd name="csX12" fmla="*/ 4624299 w 5945527"/>
              <a:gd name="csY12" fmla="*/ 461665 h 461665"/>
              <a:gd name="csX13" fmla="*/ 4082595 w 5945527"/>
              <a:gd name="csY13" fmla="*/ 461665 h 461665"/>
              <a:gd name="csX14" fmla="*/ 3303071 w 5945527"/>
              <a:gd name="csY14" fmla="*/ 461665 h 461665"/>
              <a:gd name="csX15" fmla="*/ 2761367 w 5945527"/>
              <a:gd name="csY15" fmla="*/ 461665 h 461665"/>
              <a:gd name="csX16" fmla="*/ 2041298 w 5945527"/>
              <a:gd name="csY16" fmla="*/ 461665 h 461665"/>
              <a:gd name="csX17" fmla="*/ 1321228 w 5945527"/>
              <a:gd name="csY17" fmla="*/ 461665 h 461665"/>
              <a:gd name="csX18" fmla="*/ 838980 w 5945527"/>
              <a:gd name="csY18" fmla="*/ 461665 h 461665"/>
              <a:gd name="csX19" fmla="*/ 0 w 5945527"/>
              <a:gd name="csY19" fmla="*/ 461665 h 461665"/>
              <a:gd name="csX20" fmla="*/ 0 w 5945527"/>
              <a:gd name="csY20" fmla="*/ 0 h 4616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5945527" h="461665" fill="none" extrusionOk="0">
                <a:moveTo>
                  <a:pt x="0" y="0"/>
                </a:moveTo>
                <a:cubicBezTo>
                  <a:pt x="257129" y="10380"/>
                  <a:pt x="368417" y="20915"/>
                  <a:pt x="720069" y="0"/>
                </a:cubicBezTo>
                <a:cubicBezTo>
                  <a:pt x="1071721" y="-20915"/>
                  <a:pt x="1189163" y="25309"/>
                  <a:pt x="1321228" y="0"/>
                </a:cubicBezTo>
                <a:cubicBezTo>
                  <a:pt x="1453293" y="-25309"/>
                  <a:pt x="1889384" y="8511"/>
                  <a:pt x="2041298" y="0"/>
                </a:cubicBezTo>
                <a:cubicBezTo>
                  <a:pt x="2193212" y="-8511"/>
                  <a:pt x="2536976" y="-14137"/>
                  <a:pt x="2701912" y="0"/>
                </a:cubicBezTo>
                <a:cubicBezTo>
                  <a:pt x="2866848" y="14137"/>
                  <a:pt x="3043575" y="-8887"/>
                  <a:pt x="3303071" y="0"/>
                </a:cubicBezTo>
                <a:cubicBezTo>
                  <a:pt x="3562567" y="8887"/>
                  <a:pt x="3760897" y="-14640"/>
                  <a:pt x="3963685" y="0"/>
                </a:cubicBezTo>
                <a:cubicBezTo>
                  <a:pt x="4166473" y="14640"/>
                  <a:pt x="4420305" y="25337"/>
                  <a:pt x="4564844" y="0"/>
                </a:cubicBezTo>
                <a:cubicBezTo>
                  <a:pt x="4709383" y="-25337"/>
                  <a:pt x="4966809" y="-24104"/>
                  <a:pt x="5225458" y="0"/>
                </a:cubicBezTo>
                <a:cubicBezTo>
                  <a:pt x="5484107" y="24104"/>
                  <a:pt x="5778783" y="22956"/>
                  <a:pt x="5945527" y="0"/>
                </a:cubicBezTo>
                <a:cubicBezTo>
                  <a:pt x="5954454" y="160555"/>
                  <a:pt x="5942132" y="232843"/>
                  <a:pt x="5945527" y="461665"/>
                </a:cubicBezTo>
                <a:cubicBezTo>
                  <a:pt x="5761894" y="444946"/>
                  <a:pt x="5456474" y="471300"/>
                  <a:pt x="5284913" y="461665"/>
                </a:cubicBezTo>
                <a:cubicBezTo>
                  <a:pt x="5113352" y="452030"/>
                  <a:pt x="4950785" y="492461"/>
                  <a:pt x="4624299" y="461665"/>
                </a:cubicBezTo>
                <a:cubicBezTo>
                  <a:pt x="4297813" y="430869"/>
                  <a:pt x="4249398" y="479716"/>
                  <a:pt x="4082595" y="461665"/>
                </a:cubicBezTo>
                <a:cubicBezTo>
                  <a:pt x="3915792" y="443614"/>
                  <a:pt x="3507809" y="477374"/>
                  <a:pt x="3303071" y="461665"/>
                </a:cubicBezTo>
                <a:cubicBezTo>
                  <a:pt x="3098333" y="445956"/>
                  <a:pt x="2960962" y="481653"/>
                  <a:pt x="2761367" y="461665"/>
                </a:cubicBezTo>
                <a:cubicBezTo>
                  <a:pt x="2561772" y="441677"/>
                  <a:pt x="2321166" y="437669"/>
                  <a:pt x="2041298" y="461665"/>
                </a:cubicBezTo>
                <a:cubicBezTo>
                  <a:pt x="1761430" y="485661"/>
                  <a:pt x="1527852" y="445181"/>
                  <a:pt x="1321228" y="461665"/>
                </a:cubicBezTo>
                <a:cubicBezTo>
                  <a:pt x="1114604" y="478150"/>
                  <a:pt x="957342" y="443923"/>
                  <a:pt x="838980" y="461665"/>
                </a:cubicBezTo>
                <a:cubicBezTo>
                  <a:pt x="720618" y="479407"/>
                  <a:pt x="314274" y="475795"/>
                  <a:pt x="0" y="461665"/>
                </a:cubicBezTo>
                <a:cubicBezTo>
                  <a:pt x="14363" y="348779"/>
                  <a:pt x="-9674" y="227589"/>
                  <a:pt x="0" y="0"/>
                </a:cubicBezTo>
                <a:close/>
              </a:path>
              <a:path w="5945527" h="461665" stroke="0" extrusionOk="0">
                <a:moveTo>
                  <a:pt x="0" y="0"/>
                </a:moveTo>
                <a:cubicBezTo>
                  <a:pt x="144419" y="9543"/>
                  <a:pt x="499217" y="-14704"/>
                  <a:pt x="660614" y="0"/>
                </a:cubicBezTo>
                <a:cubicBezTo>
                  <a:pt x="822011" y="14704"/>
                  <a:pt x="985000" y="5811"/>
                  <a:pt x="1142862" y="0"/>
                </a:cubicBezTo>
                <a:cubicBezTo>
                  <a:pt x="1300724" y="-5811"/>
                  <a:pt x="1746319" y="-9446"/>
                  <a:pt x="1922387" y="0"/>
                </a:cubicBezTo>
                <a:cubicBezTo>
                  <a:pt x="2098455" y="9446"/>
                  <a:pt x="2196117" y="18287"/>
                  <a:pt x="2404635" y="0"/>
                </a:cubicBezTo>
                <a:cubicBezTo>
                  <a:pt x="2613153" y="-18287"/>
                  <a:pt x="2941535" y="-15956"/>
                  <a:pt x="3124705" y="0"/>
                </a:cubicBezTo>
                <a:cubicBezTo>
                  <a:pt x="3307875" y="15956"/>
                  <a:pt x="3703207" y="37720"/>
                  <a:pt x="3904229" y="0"/>
                </a:cubicBezTo>
                <a:cubicBezTo>
                  <a:pt x="4105251" y="-37720"/>
                  <a:pt x="4365993" y="33484"/>
                  <a:pt x="4624299" y="0"/>
                </a:cubicBezTo>
                <a:cubicBezTo>
                  <a:pt x="4882605" y="-33484"/>
                  <a:pt x="5108305" y="-26812"/>
                  <a:pt x="5344368" y="0"/>
                </a:cubicBezTo>
                <a:cubicBezTo>
                  <a:pt x="5580431" y="26812"/>
                  <a:pt x="5707577" y="-24687"/>
                  <a:pt x="5945527" y="0"/>
                </a:cubicBezTo>
                <a:cubicBezTo>
                  <a:pt x="5925225" y="225319"/>
                  <a:pt x="5952156" y="269123"/>
                  <a:pt x="5945527" y="461665"/>
                </a:cubicBezTo>
                <a:cubicBezTo>
                  <a:pt x="5742542" y="482448"/>
                  <a:pt x="5524141" y="460879"/>
                  <a:pt x="5403823" y="461665"/>
                </a:cubicBezTo>
                <a:cubicBezTo>
                  <a:pt x="5283505" y="462451"/>
                  <a:pt x="5018504" y="476063"/>
                  <a:pt x="4921575" y="461665"/>
                </a:cubicBezTo>
                <a:cubicBezTo>
                  <a:pt x="4824646" y="447267"/>
                  <a:pt x="4384973" y="429292"/>
                  <a:pt x="4142050" y="461665"/>
                </a:cubicBezTo>
                <a:cubicBezTo>
                  <a:pt x="3899128" y="494038"/>
                  <a:pt x="3633109" y="449594"/>
                  <a:pt x="3481436" y="461665"/>
                </a:cubicBezTo>
                <a:cubicBezTo>
                  <a:pt x="3329763" y="473736"/>
                  <a:pt x="3157416" y="462377"/>
                  <a:pt x="2880278" y="461665"/>
                </a:cubicBezTo>
                <a:cubicBezTo>
                  <a:pt x="2603140" y="460953"/>
                  <a:pt x="2394873" y="433074"/>
                  <a:pt x="2160208" y="461665"/>
                </a:cubicBezTo>
                <a:cubicBezTo>
                  <a:pt x="1925543" y="490257"/>
                  <a:pt x="1751006" y="486283"/>
                  <a:pt x="1499594" y="461665"/>
                </a:cubicBezTo>
                <a:cubicBezTo>
                  <a:pt x="1248182" y="437047"/>
                  <a:pt x="1080835" y="476146"/>
                  <a:pt x="720069" y="461665"/>
                </a:cubicBezTo>
                <a:cubicBezTo>
                  <a:pt x="359303" y="447184"/>
                  <a:pt x="318770" y="482764"/>
                  <a:pt x="0" y="461665"/>
                </a:cubicBezTo>
                <a:cubicBezTo>
                  <a:pt x="18785" y="239208"/>
                  <a:pt x="-10204" y="175237"/>
                  <a:pt x="0" y="0"/>
                </a:cubicBezTo>
                <a:close/>
              </a:path>
            </a:pathLst>
          </a:custGeom>
          <a:ln>
            <a:prstDash val="dash"/>
            <a:extLst>
              <a:ext uri="{C807C97D-BFC1-408E-A445-0C87EB9F89A2}">
                <ask:lineSketchStyleProps xmlns:ask="http://schemas.microsoft.com/office/drawing/2018/sketchyshapes" sd="17681622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/>
              <a:t>….Higher </a:t>
            </a:r>
            <a:r>
              <a:rPr lang="en-US" sz="2400" i="1" kern="100" dirty="0">
                <a:ea typeface="Aptos" panose="020B0004020202020204" pitchFamily="34" charset="0"/>
                <a:cs typeface="Microsoft Himalaya" panose="01010100010101010101" pitchFamily="2" charset="0"/>
              </a:rPr>
              <a:t>ψ</a:t>
            </a:r>
            <a:r>
              <a:rPr lang="en-US" sz="2400" kern="100" dirty="0">
                <a:ea typeface="Aptos" panose="020B0004020202020204" pitchFamily="34" charset="0"/>
                <a:cs typeface="Microsoft Himalaya" panose="01010100010101010101" pitchFamily="2" charset="0"/>
              </a:rPr>
              <a:t> than BC8 (</a:t>
            </a:r>
            <a:r>
              <a:rPr lang="en-US" sz="2400" kern="100" dirty="0" err="1">
                <a:ea typeface="Aptos" panose="020B0004020202020204" pitchFamily="34" charset="0"/>
                <a:cs typeface="Microsoft Himalaya" panose="01010100010101010101" pitchFamily="2" charset="0"/>
              </a:rPr>
              <a:t>Letro</a:t>
            </a:r>
            <a:r>
              <a:rPr lang="en-US" sz="2400" kern="100" dirty="0">
                <a:ea typeface="Aptos" panose="020B0004020202020204" pitchFamily="34" charset="0"/>
                <a:cs typeface="Microsoft Himalaya" panose="01010100010101010101" pitchFamily="2" charset="0"/>
              </a:rPr>
              <a:t> et al., 2022)</a:t>
            </a:r>
            <a:r>
              <a:rPr lang="en-US" sz="2400" dirty="0"/>
              <a:t> </a:t>
            </a:r>
            <a:endParaRPr lang="en-GB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AB82BE-25B6-AC2F-222C-DEE129A7C1FB}"/>
              </a:ext>
            </a:extLst>
          </p:cNvPr>
          <p:cNvSpPr txBox="1"/>
          <p:nvPr/>
        </p:nvSpPr>
        <p:spPr>
          <a:xfrm>
            <a:off x="8824658" y="1384718"/>
            <a:ext cx="107112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Musk deer</a:t>
            </a:r>
            <a:endParaRPr lang="en-GB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6E8F2D-5F98-3721-5817-8D16F573C37C}"/>
              </a:ext>
            </a:extLst>
          </p:cNvPr>
          <p:cNvSpPr txBox="1"/>
          <p:nvPr/>
        </p:nvSpPr>
        <p:spPr>
          <a:xfrm>
            <a:off x="10195447" y="1317124"/>
            <a:ext cx="124104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Barking deer</a:t>
            </a:r>
            <a:endParaRPr lang="en-GB" sz="16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D9E29EC-4A83-CABB-E8E0-2B13A8DFD876}"/>
              </a:ext>
            </a:extLst>
          </p:cNvPr>
          <p:cNvGrpSpPr/>
          <p:nvPr/>
        </p:nvGrpSpPr>
        <p:grpSpPr>
          <a:xfrm>
            <a:off x="6985938" y="1328123"/>
            <a:ext cx="5140349" cy="4163234"/>
            <a:chOff x="6985938" y="1328123"/>
            <a:chExt cx="5140349" cy="41632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91FB99B-028A-854E-892C-AD0A977B7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712" t="2016" r="11300"/>
            <a:stretch>
              <a:fillRect/>
            </a:stretch>
          </p:blipFill>
          <p:spPr>
            <a:xfrm>
              <a:off x="6985938" y="1477318"/>
              <a:ext cx="5140349" cy="4014039"/>
            </a:xfrm>
            <a:custGeom>
              <a:avLst/>
              <a:gdLst>
                <a:gd name="csX0" fmla="*/ 0 w 5140349"/>
                <a:gd name="csY0" fmla="*/ 0 h 4014039"/>
                <a:gd name="csX1" fmla="*/ 571150 w 5140349"/>
                <a:gd name="csY1" fmla="*/ 0 h 4014039"/>
                <a:gd name="csX2" fmla="*/ 1245107 w 5140349"/>
                <a:gd name="csY2" fmla="*/ 0 h 4014039"/>
                <a:gd name="csX3" fmla="*/ 1919064 w 5140349"/>
                <a:gd name="csY3" fmla="*/ 0 h 4014039"/>
                <a:gd name="csX4" fmla="*/ 2438810 w 5140349"/>
                <a:gd name="csY4" fmla="*/ 0 h 4014039"/>
                <a:gd name="csX5" fmla="*/ 2855749 w 5140349"/>
                <a:gd name="csY5" fmla="*/ 0 h 4014039"/>
                <a:gd name="csX6" fmla="*/ 3478303 w 5140349"/>
                <a:gd name="csY6" fmla="*/ 0 h 4014039"/>
                <a:gd name="csX7" fmla="*/ 3946646 w 5140349"/>
                <a:gd name="csY7" fmla="*/ 0 h 4014039"/>
                <a:gd name="csX8" fmla="*/ 4569199 w 5140349"/>
                <a:gd name="csY8" fmla="*/ 0 h 4014039"/>
                <a:gd name="csX9" fmla="*/ 5140349 w 5140349"/>
                <a:gd name="csY9" fmla="*/ 0 h 4014039"/>
                <a:gd name="csX10" fmla="*/ 5140349 w 5140349"/>
                <a:gd name="csY10" fmla="*/ 573434 h 4014039"/>
                <a:gd name="csX11" fmla="*/ 5140349 w 5140349"/>
                <a:gd name="csY11" fmla="*/ 1227149 h 4014039"/>
                <a:gd name="csX12" fmla="*/ 5140349 w 5140349"/>
                <a:gd name="csY12" fmla="*/ 1800583 h 4014039"/>
                <a:gd name="csX13" fmla="*/ 5140349 w 5140349"/>
                <a:gd name="csY13" fmla="*/ 2293737 h 4014039"/>
                <a:gd name="csX14" fmla="*/ 5140349 w 5140349"/>
                <a:gd name="csY14" fmla="*/ 2947451 h 4014039"/>
                <a:gd name="csX15" fmla="*/ 5140349 w 5140349"/>
                <a:gd name="csY15" fmla="*/ 3520886 h 4014039"/>
                <a:gd name="csX16" fmla="*/ 5140349 w 5140349"/>
                <a:gd name="csY16" fmla="*/ 4014039 h 4014039"/>
                <a:gd name="csX17" fmla="*/ 4723410 w 5140349"/>
                <a:gd name="csY17" fmla="*/ 4014039 h 4014039"/>
                <a:gd name="csX18" fmla="*/ 4100856 w 5140349"/>
                <a:gd name="csY18" fmla="*/ 4014039 h 4014039"/>
                <a:gd name="csX19" fmla="*/ 3529706 w 5140349"/>
                <a:gd name="csY19" fmla="*/ 4014039 h 4014039"/>
                <a:gd name="csX20" fmla="*/ 3112767 w 5140349"/>
                <a:gd name="csY20" fmla="*/ 4014039 h 4014039"/>
                <a:gd name="csX21" fmla="*/ 2695827 w 5140349"/>
                <a:gd name="csY21" fmla="*/ 4014039 h 4014039"/>
                <a:gd name="csX22" fmla="*/ 2021871 w 5140349"/>
                <a:gd name="csY22" fmla="*/ 4014039 h 4014039"/>
                <a:gd name="csX23" fmla="*/ 1450721 w 5140349"/>
                <a:gd name="csY23" fmla="*/ 4014039 h 4014039"/>
                <a:gd name="csX24" fmla="*/ 879571 w 5140349"/>
                <a:gd name="csY24" fmla="*/ 4014039 h 4014039"/>
                <a:gd name="csX25" fmla="*/ 0 w 5140349"/>
                <a:gd name="csY25" fmla="*/ 4014039 h 4014039"/>
                <a:gd name="csX26" fmla="*/ 0 w 5140349"/>
                <a:gd name="csY26" fmla="*/ 3440605 h 4014039"/>
                <a:gd name="csX27" fmla="*/ 0 w 5140349"/>
                <a:gd name="csY27" fmla="*/ 2827030 h 4014039"/>
                <a:gd name="csX28" fmla="*/ 0 w 5140349"/>
                <a:gd name="csY28" fmla="*/ 2173315 h 4014039"/>
                <a:gd name="csX29" fmla="*/ 0 w 5140349"/>
                <a:gd name="csY29" fmla="*/ 1640022 h 4014039"/>
                <a:gd name="csX30" fmla="*/ 0 w 5140349"/>
                <a:gd name="csY30" fmla="*/ 1106728 h 4014039"/>
                <a:gd name="csX31" fmla="*/ 0 w 5140349"/>
                <a:gd name="csY31" fmla="*/ 653715 h 4014039"/>
                <a:gd name="csX32" fmla="*/ 0 w 5140349"/>
                <a:gd name="csY32" fmla="*/ 0 h 40140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</a:cxnLst>
              <a:rect l="l" t="t" r="r" b="b"/>
              <a:pathLst>
                <a:path w="5140349" h="4014039" fill="none" extrusionOk="0">
                  <a:moveTo>
                    <a:pt x="0" y="0"/>
                  </a:moveTo>
                  <a:cubicBezTo>
                    <a:pt x="223409" y="-13789"/>
                    <a:pt x="358601" y="54240"/>
                    <a:pt x="571150" y="0"/>
                  </a:cubicBezTo>
                  <a:cubicBezTo>
                    <a:pt x="783699" y="-54240"/>
                    <a:pt x="1006809" y="46785"/>
                    <a:pt x="1245107" y="0"/>
                  </a:cubicBezTo>
                  <a:cubicBezTo>
                    <a:pt x="1483405" y="-46785"/>
                    <a:pt x="1586488" y="30440"/>
                    <a:pt x="1919064" y="0"/>
                  </a:cubicBezTo>
                  <a:cubicBezTo>
                    <a:pt x="2251640" y="-30440"/>
                    <a:pt x="2192810" y="56524"/>
                    <a:pt x="2438810" y="0"/>
                  </a:cubicBezTo>
                  <a:cubicBezTo>
                    <a:pt x="2684810" y="-56524"/>
                    <a:pt x="2678117" y="3543"/>
                    <a:pt x="2855749" y="0"/>
                  </a:cubicBezTo>
                  <a:cubicBezTo>
                    <a:pt x="3033381" y="-3543"/>
                    <a:pt x="3299970" y="56640"/>
                    <a:pt x="3478303" y="0"/>
                  </a:cubicBezTo>
                  <a:cubicBezTo>
                    <a:pt x="3656636" y="-56640"/>
                    <a:pt x="3780859" y="2564"/>
                    <a:pt x="3946646" y="0"/>
                  </a:cubicBezTo>
                  <a:cubicBezTo>
                    <a:pt x="4112433" y="-2564"/>
                    <a:pt x="4353418" y="53184"/>
                    <a:pt x="4569199" y="0"/>
                  </a:cubicBezTo>
                  <a:cubicBezTo>
                    <a:pt x="4784980" y="-53184"/>
                    <a:pt x="4908077" y="38732"/>
                    <a:pt x="5140349" y="0"/>
                  </a:cubicBezTo>
                  <a:cubicBezTo>
                    <a:pt x="5156161" y="124953"/>
                    <a:pt x="5098540" y="376859"/>
                    <a:pt x="5140349" y="573434"/>
                  </a:cubicBezTo>
                  <a:cubicBezTo>
                    <a:pt x="5182158" y="770009"/>
                    <a:pt x="5081935" y="999906"/>
                    <a:pt x="5140349" y="1227149"/>
                  </a:cubicBezTo>
                  <a:cubicBezTo>
                    <a:pt x="5198763" y="1454393"/>
                    <a:pt x="5116568" y="1676063"/>
                    <a:pt x="5140349" y="1800583"/>
                  </a:cubicBezTo>
                  <a:cubicBezTo>
                    <a:pt x="5164130" y="1925103"/>
                    <a:pt x="5125161" y="2134808"/>
                    <a:pt x="5140349" y="2293737"/>
                  </a:cubicBezTo>
                  <a:cubicBezTo>
                    <a:pt x="5155537" y="2452666"/>
                    <a:pt x="5097238" y="2756436"/>
                    <a:pt x="5140349" y="2947451"/>
                  </a:cubicBezTo>
                  <a:cubicBezTo>
                    <a:pt x="5183460" y="3138466"/>
                    <a:pt x="5097447" y="3395138"/>
                    <a:pt x="5140349" y="3520886"/>
                  </a:cubicBezTo>
                  <a:cubicBezTo>
                    <a:pt x="5183251" y="3646634"/>
                    <a:pt x="5122579" y="3826813"/>
                    <a:pt x="5140349" y="4014039"/>
                  </a:cubicBezTo>
                  <a:cubicBezTo>
                    <a:pt x="4956977" y="4024768"/>
                    <a:pt x="4853385" y="3979722"/>
                    <a:pt x="4723410" y="4014039"/>
                  </a:cubicBezTo>
                  <a:cubicBezTo>
                    <a:pt x="4593435" y="4048356"/>
                    <a:pt x="4377929" y="4012264"/>
                    <a:pt x="4100856" y="4014039"/>
                  </a:cubicBezTo>
                  <a:cubicBezTo>
                    <a:pt x="3823783" y="4015814"/>
                    <a:pt x="3770504" y="3968085"/>
                    <a:pt x="3529706" y="4014039"/>
                  </a:cubicBezTo>
                  <a:cubicBezTo>
                    <a:pt x="3288908" y="4059993"/>
                    <a:pt x="3267467" y="3970867"/>
                    <a:pt x="3112767" y="4014039"/>
                  </a:cubicBezTo>
                  <a:cubicBezTo>
                    <a:pt x="2958067" y="4057211"/>
                    <a:pt x="2881975" y="3985891"/>
                    <a:pt x="2695827" y="4014039"/>
                  </a:cubicBezTo>
                  <a:cubicBezTo>
                    <a:pt x="2509679" y="4042187"/>
                    <a:pt x="2252686" y="3956522"/>
                    <a:pt x="2021871" y="4014039"/>
                  </a:cubicBezTo>
                  <a:cubicBezTo>
                    <a:pt x="1791056" y="4071556"/>
                    <a:pt x="1636509" y="3947593"/>
                    <a:pt x="1450721" y="4014039"/>
                  </a:cubicBezTo>
                  <a:cubicBezTo>
                    <a:pt x="1264933" y="4080485"/>
                    <a:pt x="1090348" y="3966484"/>
                    <a:pt x="879571" y="4014039"/>
                  </a:cubicBezTo>
                  <a:cubicBezTo>
                    <a:pt x="668794" y="4061594"/>
                    <a:pt x="295619" y="3987751"/>
                    <a:pt x="0" y="4014039"/>
                  </a:cubicBezTo>
                  <a:cubicBezTo>
                    <a:pt x="-11258" y="3772288"/>
                    <a:pt x="45255" y="3712766"/>
                    <a:pt x="0" y="3440605"/>
                  </a:cubicBezTo>
                  <a:cubicBezTo>
                    <a:pt x="-45255" y="3168444"/>
                    <a:pt x="44778" y="3008410"/>
                    <a:pt x="0" y="2827030"/>
                  </a:cubicBezTo>
                  <a:cubicBezTo>
                    <a:pt x="-44778" y="2645650"/>
                    <a:pt x="46487" y="2361127"/>
                    <a:pt x="0" y="2173315"/>
                  </a:cubicBezTo>
                  <a:cubicBezTo>
                    <a:pt x="-46487" y="1985503"/>
                    <a:pt x="18233" y="1798761"/>
                    <a:pt x="0" y="1640022"/>
                  </a:cubicBezTo>
                  <a:cubicBezTo>
                    <a:pt x="-18233" y="1481283"/>
                    <a:pt x="52700" y="1368784"/>
                    <a:pt x="0" y="1106728"/>
                  </a:cubicBezTo>
                  <a:cubicBezTo>
                    <a:pt x="-52700" y="844672"/>
                    <a:pt x="40355" y="806951"/>
                    <a:pt x="0" y="653715"/>
                  </a:cubicBezTo>
                  <a:cubicBezTo>
                    <a:pt x="-40355" y="500479"/>
                    <a:pt x="30614" y="231001"/>
                    <a:pt x="0" y="0"/>
                  </a:cubicBezTo>
                  <a:close/>
                </a:path>
                <a:path w="5140349" h="4014039" stroke="0" extrusionOk="0">
                  <a:moveTo>
                    <a:pt x="0" y="0"/>
                  </a:moveTo>
                  <a:cubicBezTo>
                    <a:pt x="156686" y="-56830"/>
                    <a:pt x="446876" y="57597"/>
                    <a:pt x="622553" y="0"/>
                  </a:cubicBezTo>
                  <a:cubicBezTo>
                    <a:pt x="798230" y="-57597"/>
                    <a:pt x="951768" y="33354"/>
                    <a:pt x="1039493" y="0"/>
                  </a:cubicBezTo>
                  <a:cubicBezTo>
                    <a:pt x="1127218" y="-33354"/>
                    <a:pt x="1359927" y="6948"/>
                    <a:pt x="1507836" y="0"/>
                  </a:cubicBezTo>
                  <a:cubicBezTo>
                    <a:pt x="1655745" y="-6948"/>
                    <a:pt x="1724566" y="49324"/>
                    <a:pt x="1924775" y="0"/>
                  </a:cubicBezTo>
                  <a:cubicBezTo>
                    <a:pt x="2124984" y="-49324"/>
                    <a:pt x="2260060" y="58525"/>
                    <a:pt x="2444522" y="0"/>
                  </a:cubicBezTo>
                  <a:cubicBezTo>
                    <a:pt x="2628984" y="-58525"/>
                    <a:pt x="2787180" y="6470"/>
                    <a:pt x="2964268" y="0"/>
                  </a:cubicBezTo>
                  <a:cubicBezTo>
                    <a:pt x="3141356" y="-6470"/>
                    <a:pt x="3371342" y="74511"/>
                    <a:pt x="3586821" y="0"/>
                  </a:cubicBezTo>
                  <a:cubicBezTo>
                    <a:pt x="3802300" y="-74511"/>
                    <a:pt x="4041136" y="51929"/>
                    <a:pt x="4157971" y="0"/>
                  </a:cubicBezTo>
                  <a:cubicBezTo>
                    <a:pt x="4274806" y="-51929"/>
                    <a:pt x="4803239" y="86206"/>
                    <a:pt x="5140349" y="0"/>
                  </a:cubicBezTo>
                  <a:cubicBezTo>
                    <a:pt x="5140372" y="148058"/>
                    <a:pt x="5138997" y="305510"/>
                    <a:pt x="5140349" y="493153"/>
                  </a:cubicBezTo>
                  <a:cubicBezTo>
                    <a:pt x="5141701" y="680796"/>
                    <a:pt x="5133037" y="830486"/>
                    <a:pt x="5140349" y="946166"/>
                  </a:cubicBezTo>
                  <a:cubicBezTo>
                    <a:pt x="5147661" y="1061846"/>
                    <a:pt x="5072254" y="1270818"/>
                    <a:pt x="5140349" y="1559741"/>
                  </a:cubicBezTo>
                  <a:cubicBezTo>
                    <a:pt x="5208444" y="1848664"/>
                    <a:pt x="5084615" y="1965966"/>
                    <a:pt x="5140349" y="2213456"/>
                  </a:cubicBezTo>
                  <a:cubicBezTo>
                    <a:pt x="5196083" y="2460946"/>
                    <a:pt x="5111929" y="2734648"/>
                    <a:pt x="5140349" y="2867171"/>
                  </a:cubicBezTo>
                  <a:cubicBezTo>
                    <a:pt x="5168769" y="2999695"/>
                    <a:pt x="5125296" y="3367590"/>
                    <a:pt x="5140349" y="3520886"/>
                  </a:cubicBezTo>
                  <a:cubicBezTo>
                    <a:pt x="5155402" y="3674183"/>
                    <a:pt x="5133498" y="3871541"/>
                    <a:pt x="5140349" y="4014039"/>
                  </a:cubicBezTo>
                  <a:cubicBezTo>
                    <a:pt x="5030674" y="4044345"/>
                    <a:pt x="4773829" y="3996765"/>
                    <a:pt x="4620603" y="4014039"/>
                  </a:cubicBezTo>
                  <a:cubicBezTo>
                    <a:pt x="4467377" y="4031313"/>
                    <a:pt x="4274896" y="3988354"/>
                    <a:pt x="4152260" y="4014039"/>
                  </a:cubicBezTo>
                  <a:cubicBezTo>
                    <a:pt x="4029624" y="4039724"/>
                    <a:pt x="3727203" y="4003648"/>
                    <a:pt x="3478303" y="4014039"/>
                  </a:cubicBezTo>
                  <a:cubicBezTo>
                    <a:pt x="3229403" y="4024430"/>
                    <a:pt x="3124752" y="4004782"/>
                    <a:pt x="2907153" y="4014039"/>
                  </a:cubicBezTo>
                  <a:cubicBezTo>
                    <a:pt x="2689554" y="4023296"/>
                    <a:pt x="2656123" y="4006374"/>
                    <a:pt x="2438810" y="4014039"/>
                  </a:cubicBezTo>
                  <a:cubicBezTo>
                    <a:pt x="2221497" y="4021704"/>
                    <a:pt x="2082472" y="4008217"/>
                    <a:pt x="1919064" y="4014039"/>
                  </a:cubicBezTo>
                  <a:cubicBezTo>
                    <a:pt x="1755656" y="4019861"/>
                    <a:pt x="1554494" y="3966383"/>
                    <a:pt x="1450721" y="4014039"/>
                  </a:cubicBezTo>
                  <a:cubicBezTo>
                    <a:pt x="1346948" y="4061695"/>
                    <a:pt x="1141219" y="3968582"/>
                    <a:pt x="982378" y="4014039"/>
                  </a:cubicBezTo>
                  <a:cubicBezTo>
                    <a:pt x="823537" y="4059496"/>
                    <a:pt x="274324" y="3931151"/>
                    <a:pt x="0" y="4014039"/>
                  </a:cubicBezTo>
                  <a:cubicBezTo>
                    <a:pt x="-31228" y="3820480"/>
                    <a:pt x="34782" y="3546370"/>
                    <a:pt x="0" y="3400464"/>
                  </a:cubicBezTo>
                  <a:cubicBezTo>
                    <a:pt x="-34782" y="3254559"/>
                    <a:pt x="25069" y="3062993"/>
                    <a:pt x="0" y="2867171"/>
                  </a:cubicBezTo>
                  <a:cubicBezTo>
                    <a:pt x="-25069" y="2671349"/>
                    <a:pt x="13033" y="2520072"/>
                    <a:pt x="0" y="2293737"/>
                  </a:cubicBezTo>
                  <a:cubicBezTo>
                    <a:pt x="-13033" y="2067402"/>
                    <a:pt x="42152" y="1923567"/>
                    <a:pt x="0" y="1680162"/>
                  </a:cubicBezTo>
                  <a:cubicBezTo>
                    <a:pt x="-42152" y="1436757"/>
                    <a:pt x="7638" y="1264526"/>
                    <a:pt x="0" y="1066588"/>
                  </a:cubicBezTo>
                  <a:cubicBezTo>
                    <a:pt x="-7638" y="868650"/>
                    <a:pt x="58190" y="245439"/>
                    <a:pt x="0" y="0"/>
                  </a:cubicBezTo>
                  <a:close/>
                </a:path>
              </a:pathLst>
            </a:custGeom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800295153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B63D8D-5B2C-3D19-DFBF-C5E1AC8D286B}"/>
                </a:ext>
              </a:extLst>
            </p:cNvPr>
            <p:cNvSpPr txBox="1"/>
            <p:nvPr/>
          </p:nvSpPr>
          <p:spPr>
            <a:xfrm>
              <a:off x="7677491" y="1426735"/>
              <a:ext cx="70628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Serow</a:t>
              </a:r>
              <a:endParaRPr lang="en-GB" sz="16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123072-DC19-B8DD-F3ED-6F9E38026D7D}"/>
                </a:ext>
              </a:extLst>
            </p:cNvPr>
            <p:cNvSpPr txBox="1"/>
            <p:nvPr/>
          </p:nvSpPr>
          <p:spPr>
            <a:xfrm>
              <a:off x="7488347" y="3420502"/>
              <a:ext cx="86433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Goral</a:t>
              </a:r>
              <a:endParaRPr lang="en-GB" sz="1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3746B7-9BAA-7D8C-3CD7-0B845B3FEB4F}"/>
                </a:ext>
              </a:extLst>
            </p:cNvPr>
            <p:cNvSpPr txBox="1"/>
            <p:nvPr/>
          </p:nvSpPr>
          <p:spPr>
            <a:xfrm>
              <a:off x="8816639" y="3335654"/>
              <a:ext cx="124906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Sambar deer</a:t>
              </a:r>
              <a:endParaRPr lang="en-GB" sz="16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F8A57A-8210-1D5D-08CB-F303AC1438A3}"/>
                </a:ext>
              </a:extLst>
            </p:cNvPr>
            <p:cNvSpPr txBox="1"/>
            <p:nvPr/>
          </p:nvSpPr>
          <p:spPr>
            <a:xfrm>
              <a:off x="10374424" y="3401154"/>
              <a:ext cx="86433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Wild pig</a:t>
              </a:r>
              <a:endParaRPr lang="en-GB" sz="16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1406C1-B7DF-ACC3-77E7-AA2094E45A7C}"/>
                </a:ext>
              </a:extLst>
            </p:cNvPr>
            <p:cNvSpPr txBox="1"/>
            <p:nvPr/>
          </p:nvSpPr>
          <p:spPr>
            <a:xfrm>
              <a:off x="8824658" y="1349417"/>
              <a:ext cx="107112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Musk deer</a:t>
              </a:r>
              <a:endParaRPr lang="en-GB" sz="16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6672B88-16C4-20B0-337D-56BA55ACB6C1}"/>
                </a:ext>
              </a:extLst>
            </p:cNvPr>
            <p:cNvSpPr txBox="1"/>
            <p:nvPr/>
          </p:nvSpPr>
          <p:spPr>
            <a:xfrm>
              <a:off x="10195447" y="1328123"/>
              <a:ext cx="124104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Barking deer</a:t>
              </a:r>
              <a:endParaRPr lang="en-GB" sz="1600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669F15A9-95C1-3E77-1CEB-CF200F0F282E}"/>
              </a:ext>
            </a:extLst>
          </p:cNvPr>
          <p:cNvSpPr/>
          <p:nvPr/>
        </p:nvSpPr>
        <p:spPr>
          <a:xfrm>
            <a:off x="2559754" y="1907817"/>
            <a:ext cx="1979097" cy="2038269"/>
          </a:xfrm>
          <a:custGeom>
            <a:avLst/>
            <a:gdLst>
              <a:gd name="csX0" fmla="*/ 0 w 1979097"/>
              <a:gd name="csY0" fmla="*/ 0 h 2038269"/>
              <a:gd name="csX1" fmla="*/ 659699 w 1979097"/>
              <a:gd name="csY1" fmla="*/ 0 h 2038269"/>
              <a:gd name="csX2" fmla="*/ 1339189 w 1979097"/>
              <a:gd name="csY2" fmla="*/ 0 h 2038269"/>
              <a:gd name="csX3" fmla="*/ 1979097 w 1979097"/>
              <a:gd name="csY3" fmla="*/ 0 h 2038269"/>
              <a:gd name="csX4" fmla="*/ 1979097 w 1979097"/>
              <a:gd name="csY4" fmla="*/ 699806 h 2038269"/>
              <a:gd name="csX5" fmla="*/ 1979097 w 1979097"/>
              <a:gd name="csY5" fmla="*/ 1358846 h 2038269"/>
              <a:gd name="csX6" fmla="*/ 1979097 w 1979097"/>
              <a:gd name="csY6" fmla="*/ 2038269 h 2038269"/>
              <a:gd name="csX7" fmla="*/ 1319398 w 1979097"/>
              <a:gd name="csY7" fmla="*/ 2038269 h 2038269"/>
              <a:gd name="csX8" fmla="*/ 659699 w 1979097"/>
              <a:gd name="csY8" fmla="*/ 2038269 h 2038269"/>
              <a:gd name="csX9" fmla="*/ 0 w 1979097"/>
              <a:gd name="csY9" fmla="*/ 2038269 h 2038269"/>
              <a:gd name="csX10" fmla="*/ 0 w 1979097"/>
              <a:gd name="csY10" fmla="*/ 1318081 h 2038269"/>
              <a:gd name="csX11" fmla="*/ 0 w 1979097"/>
              <a:gd name="csY11" fmla="*/ 699806 h 2038269"/>
              <a:gd name="csX12" fmla="*/ 0 w 1979097"/>
              <a:gd name="csY12" fmla="*/ 0 h 20382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979097" h="2038269" extrusionOk="0">
                <a:moveTo>
                  <a:pt x="0" y="0"/>
                </a:moveTo>
                <a:cubicBezTo>
                  <a:pt x="154420" y="-12445"/>
                  <a:pt x="432537" y="3153"/>
                  <a:pt x="659699" y="0"/>
                </a:cubicBezTo>
                <a:cubicBezTo>
                  <a:pt x="886861" y="-3153"/>
                  <a:pt x="1024507" y="765"/>
                  <a:pt x="1339189" y="0"/>
                </a:cubicBezTo>
                <a:cubicBezTo>
                  <a:pt x="1653871" y="-765"/>
                  <a:pt x="1780310" y="-1928"/>
                  <a:pt x="1979097" y="0"/>
                </a:cubicBezTo>
                <a:cubicBezTo>
                  <a:pt x="1946916" y="260797"/>
                  <a:pt x="2009899" y="456961"/>
                  <a:pt x="1979097" y="699806"/>
                </a:cubicBezTo>
                <a:cubicBezTo>
                  <a:pt x="1948295" y="942651"/>
                  <a:pt x="1947284" y="1108515"/>
                  <a:pt x="1979097" y="1358846"/>
                </a:cubicBezTo>
                <a:cubicBezTo>
                  <a:pt x="2010910" y="1609177"/>
                  <a:pt x="1974070" y="1714629"/>
                  <a:pt x="1979097" y="2038269"/>
                </a:cubicBezTo>
                <a:cubicBezTo>
                  <a:pt x="1651523" y="2035368"/>
                  <a:pt x="1590106" y="2025400"/>
                  <a:pt x="1319398" y="2038269"/>
                </a:cubicBezTo>
                <a:cubicBezTo>
                  <a:pt x="1048690" y="2051138"/>
                  <a:pt x="898267" y="2068154"/>
                  <a:pt x="659699" y="2038269"/>
                </a:cubicBezTo>
                <a:cubicBezTo>
                  <a:pt x="421131" y="2008384"/>
                  <a:pt x="139442" y="2027363"/>
                  <a:pt x="0" y="2038269"/>
                </a:cubicBezTo>
                <a:cubicBezTo>
                  <a:pt x="-25421" y="1769705"/>
                  <a:pt x="-2186" y="1507338"/>
                  <a:pt x="0" y="1318081"/>
                </a:cubicBezTo>
                <a:cubicBezTo>
                  <a:pt x="2186" y="1128824"/>
                  <a:pt x="26064" y="931784"/>
                  <a:pt x="0" y="699806"/>
                </a:cubicBezTo>
                <a:cubicBezTo>
                  <a:pt x="-26064" y="467828"/>
                  <a:pt x="-34698" y="194994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387962675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1867</Words>
  <Application>Microsoft Office PowerPoint</Application>
  <PresentationFormat>Widescreen</PresentationFormat>
  <Paragraphs>246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College of Natural Resources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Prey Occupancy &amp; Functional Connectivity in BC7, Bhutan</dc:title>
  <dc:subject>Transforming Asia 2026</dc:subject>
  <dc:creator>Conference presenter</dc:creator>
  <cp:lastModifiedBy>author</cp:lastModifiedBy>
  <cp:revision>22</cp:revision>
  <dcterms:created xsi:type="dcterms:W3CDTF">2026-02-27T03:36:33Z</dcterms:created>
  <dcterms:modified xsi:type="dcterms:W3CDTF">2026-03-22T20:14:05Z</dcterms:modified>
</cp:coreProperties>
</file>